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3" r:id="rId3"/>
    <p:sldId id="274" r:id="rId4"/>
    <p:sldId id="259" r:id="rId5"/>
    <p:sldId id="276" r:id="rId6"/>
    <p:sldId id="27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08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77" autoAdjust="0"/>
    <p:restoredTop sz="94660"/>
  </p:normalViewPr>
  <p:slideViewPr>
    <p:cSldViewPr>
      <p:cViewPr varScale="1">
        <p:scale>
          <a:sx n="82" d="100"/>
          <a:sy n="82" d="100"/>
        </p:scale>
        <p:origin x="145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B498B-4CE2-48D2-BB5A-D2A8EA1C115F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04F2D-4314-4C1A-932E-16D17A96B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6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D644-2F58-42E0-B97E-68BB3A99EB81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7A9F-7308-4473-94AA-431CDC10F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38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D644-2F58-42E0-B97E-68BB3A99EB81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7A9F-7308-4473-94AA-431CDC10F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96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D644-2F58-42E0-B97E-68BB3A99EB81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7A9F-7308-4473-94AA-431CDC10F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4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D644-2F58-42E0-B97E-68BB3A99EB81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7A9F-7308-4473-94AA-431CDC10F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25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D644-2F58-42E0-B97E-68BB3A99EB81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7A9F-7308-4473-94AA-431CDC10F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08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D644-2F58-42E0-B97E-68BB3A99EB81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7A9F-7308-4473-94AA-431CDC10F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37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D644-2F58-42E0-B97E-68BB3A99EB81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7A9F-7308-4473-94AA-431CDC10F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48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D644-2F58-42E0-B97E-68BB3A99EB81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7A9F-7308-4473-94AA-431CDC10F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33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D644-2F58-42E0-B97E-68BB3A99EB81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7A9F-7308-4473-94AA-431CDC10F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38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D644-2F58-42E0-B97E-68BB3A99EB81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7A9F-7308-4473-94AA-431CDC10F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40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D644-2F58-42E0-B97E-68BB3A99EB81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7A9F-7308-4473-94AA-431CDC10F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3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ED644-2F58-42E0-B97E-68BB3A99EB81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E7A9F-7308-4473-94AA-431CDC10F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29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Kết quả hình ảnh cho hình nề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694" y="1881"/>
            <a:ext cx="9176693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21167" y="0"/>
            <a:ext cx="8124077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UBND QUẬN LONG BIÊN</a:t>
            </a:r>
          </a:p>
          <a:p>
            <a:pPr algn="ctr"/>
            <a:r>
              <a:rPr lang="en-US" sz="2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MẦM NON GIA QUẤT</a:t>
            </a:r>
          </a:p>
        </p:txBody>
      </p:sp>
      <p:sp>
        <p:nvSpPr>
          <p:cNvPr id="6" name="Rectangle 5"/>
          <p:cNvSpPr/>
          <p:nvPr/>
        </p:nvSpPr>
        <p:spPr>
          <a:xfrm>
            <a:off x="3145208" y="2348880"/>
            <a:ext cx="306846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KỸ NĂNG SỐNG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0688" y="2872100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800" b="1" dirty="0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b="1" dirty="0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b="1" dirty="0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b="1" dirty="0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b="1" dirty="0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phó</a:t>
            </a:r>
            <a:r>
              <a:rPr lang="en-US" sz="2800" b="1" dirty="0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800" b="1" dirty="0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xấu</a:t>
            </a:r>
            <a:r>
              <a:rPr lang="en-US" sz="2800" b="1" dirty="0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dỗ</a:t>
            </a:r>
            <a:r>
              <a:rPr lang="en-US" sz="2800" b="1" dirty="0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800" b="1" dirty="0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cóc</a:t>
            </a:r>
            <a:r>
              <a:rPr lang="en-US" sz="2800" b="1" dirty="0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79712" y="3998290"/>
            <a:ext cx="61218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3200" b="1" dirty="0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200" b="1" dirty="0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200" b="1" dirty="0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dirty="0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F08CA"/>
                </a:solidFill>
                <a:latin typeface="Times New Roman" pitchFamily="18" charset="0"/>
                <a:cs typeface="Times New Roman" pitchFamily="18" charset="0"/>
              </a:rPr>
              <a:t>Chinh</a:t>
            </a:r>
            <a:endParaRPr lang="en-US" sz="3200" b="1" dirty="0">
              <a:solidFill>
                <a:srgbClr val="1F08C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156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Kết quả hình ảnh cho hình nề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4" y="0"/>
            <a:ext cx="912891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835696" y="914400"/>
            <a:ext cx="6248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 chơi</a:t>
            </a:r>
            <a:endParaRPr lang="en-US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WordArt 3"/>
          <p:cNvSpPr>
            <a:spLocks noChangeArrowheads="1" noChangeShapeType="1" noTextEdit="1"/>
          </p:cNvSpPr>
          <p:nvPr/>
        </p:nvSpPr>
        <p:spPr bwMode="auto">
          <a:xfrm>
            <a:off x="914400" y="2438400"/>
            <a:ext cx="7848600" cy="2438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Nối tranh</a:t>
            </a:r>
            <a:endParaRPr lang="en-US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72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186"/>
            <a:ext cx="9144000" cy="6835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403648" y="908720"/>
            <a:ext cx="7239000" cy="2354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vi-VN" sz="6600" b="1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Trò chơi</a:t>
            </a:r>
            <a:endParaRPr lang="en-US" sz="6600" b="1" dirty="0">
              <a:solidFill>
                <a:srgbClr val="33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5400" b="1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vi-VN" sz="5400" b="1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Ai nhanh nhất’’</a:t>
            </a:r>
            <a:endParaRPr lang="en-US" sz="5400" b="1" i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037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839" y="33405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1772816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372200" y="48877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822199" y="0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-1" y="5499818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-2" y="3645024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475656" y="1772815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475656" y="33405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987824" y="26967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932040" y="47506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484040" y="3645023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822199" y="1761419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407191" y="1797968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932039" y="1770352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987823" y="1772814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2" descr="Kết quả hình ảnh cho hình ảnh bắt cóc trẻ 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1640" cy="1354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Kết quả hình ảnh cho kỹ năng giúp trẻ đối phó khi kẻ xấu dụ dỗ bắt có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772814"/>
            <a:ext cx="1340286" cy="132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Kết quả hình ảnh cho kỹ năng giúp trẻ đối phó khi kẻ xấu dụ dỗ bắt có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682" y="1739785"/>
            <a:ext cx="1307318" cy="135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36"/>
          <p:cNvSpPr/>
          <p:nvPr/>
        </p:nvSpPr>
        <p:spPr>
          <a:xfrm>
            <a:off x="2987822" y="3645022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933648" y="3612830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346543" y="5480284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759692" y="5498795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423838" y="3565646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088922" y="5499817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521467" y="5499818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835854" y="3565645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904725" y="5491301"/>
            <a:ext cx="1321801" cy="130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980535" y="2861651"/>
            <a:ext cx="1336377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kẹo của người lạ 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-19567" y="1152008"/>
            <a:ext cx="1351207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kẹo của người lạ 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847763" y="2870584"/>
            <a:ext cx="1336377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kẹo của người lạ 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9" name="Picture 2" descr="Kết quả hình ảnh cho hình ảnh bắt cóc trẻ 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308" y="32948"/>
            <a:ext cx="1331640" cy="1301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4902633" y="1125324"/>
            <a:ext cx="1351207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kẹo của người lạ 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" name="Picture 4" descr="Kết quả hình ảnh cho kỹ năng giúp trẻ đối phó khi kẻ xấu dụ dỗ bắt có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887" y="3599520"/>
            <a:ext cx="1291639" cy="1273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Kết quả hình ảnh cho kỹ năng giúp trẻ đối phó khi kẻ xấu dụ dỗ bắt có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687" y="3651659"/>
            <a:ext cx="1373486" cy="1300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TextBox 52"/>
          <p:cNvSpPr txBox="1"/>
          <p:nvPr/>
        </p:nvSpPr>
        <p:spPr>
          <a:xfrm>
            <a:off x="-12107" y="4729419"/>
            <a:ext cx="1355853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đồ chơi của người lạ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887698" y="4657565"/>
            <a:ext cx="1355853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đồ chơi của người lạ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5" name="Picture 2" descr="Hình ảnh có liên qua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6967"/>
            <a:ext cx="1310547" cy="1280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Hình ảnh có liên qua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029" y="60372"/>
            <a:ext cx="1310547" cy="1280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TextBox 56"/>
          <p:cNvSpPr txBox="1"/>
          <p:nvPr/>
        </p:nvSpPr>
        <p:spPr>
          <a:xfrm>
            <a:off x="6385017" y="1102595"/>
            <a:ext cx="1310547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 người đáng tin cậy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504581" y="1118886"/>
            <a:ext cx="1310547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 người đáng tin cậy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9" name="Picture 2" descr="Kết quả hình ảnh cho chú bảo vệ và bạn nhỏ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567" y="1761419"/>
            <a:ext cx="1351207" cy="132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-33296" y="2853338"/>
            <a:ext cx="1310547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 người đáng tin cậy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2" name="Picture 2" descr="Kết quả hình ảnh cho chú bảo vệ và bạn nhỏ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5990" y="1733634"/>
            <a:ext cx="1307851" cy="132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TextBox 62"/>
          <p:cNvSpPr txBox="1"/>
          <p:nvPr/>
        </p:nvSpPr>
        <p:spPr>
          <a:xfrm>
            <a:off x="4887698" y="2889887"/>
            <a:ext cx="1310547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 người đáng tin cậy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5" name="Picture 2" descr="Hình ảnh có liên qua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605" y="3655949"/>
            <a:ext cx="1348670" cy="1298427"/>
          </a:xfrm>
          <a:prstGeom prst="rect">
            <a:avLst/>
          </a:prstGeom>
          <a:noFill/>
          <a:ln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Hình ảnh có liên qua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91" y="3574581"/>
            <a:ext cx="1348670" cy="1298427"/>
          </a:xfrm>
          <a:prstGeom prst="rect">
            <a:avLst/>
          </a:prstGeom>
          <a:noFill/>
          <a:ln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TextBox 66"/>
          <p:cNvSpPr txBox="1"/>
          <p:nvPr/>
        </p:nvSpPr>
        <p:spPr>
          <a:xfrm>
            <a:off x="1471891" y="4738932"/>
            <a:ext cx="1331641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 nhớ số ĐT của bố mẹ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407191" y="4631210"/>
            <a:ext cx="1331641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 nhớ số ĐT của bố mẹ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9" name="Picture 2" descr="Kết quả hình ảnh cho những hình ảnh giúp trẻ thoát bị dụ dỗ bắt cóc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605" y="1761418"/>
            <a:ext cx="1372663" cy="1294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2" descr="Kết quả hình ảnh cho những hình ảnh giúp trẻ thoát bị dụ dỗ bắt cóc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976" y="1810594"/>
            <a:ext cx="1372663" cy="1294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TextBox 70"/>
          <p:cNvSpPr txBox="1"/>
          <p:nvPr/>
        </p:nvSpPr>
        <p:spPr>
          <a:xfrm rot="10800000" flipV="1">
            <a:off x="1475656" y="2840711"/>
            <a:ext cx="1403649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 theo người lạ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 rot="10800000" flipV="1">
            <a:off x="6348754" y="2889887"/>
            <a:ext cx="1403649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 theo người lạ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5" name="Picture 2" descr="C:\Users\PHUONG NGUYEN\Downloads\20170417_181111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0" y="5518449"/>
            <a:ext cx="1303410" cy="1269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2" descr="C:\Users\PHUONG NGUYEN\Downloads\20170417_181111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726" y="5505028"/>
            <a:ext cx="1293520" cy="1282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TextBox 76"/>
          <p:cNvSpPr txBox="1"/>
          <p:nvPr/>
        </p:nvSpPr>
        <p:spPr>
          <a:xfrm>
            <a:off x="4902633" y="6572203"/>
            <a:ext cx="1331640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bánh của người lạ 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8390" y="6590714"/>
            <a:ext cx="1331640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bánh của người lạ 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9" name="Picture 2" descr="C:\Users\Administrator\Downloads\IMG_20170418_131057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847763" y="3604674"/>
            <a:ext cx="1296237" cy="1241979"/>
          </a:xfrm>
          <a:prstGeom prst="rect">
            <a:avLst/>
          </a:prstGeom>
          <a:noFill/>
        </p:spPr>
      </p:pic>
      <p:pic>
        <p:nvPicPr>
          <p:cNvPr id="80" name="Picture 2" descr="C:\Users\Administrator\Downloads\IMG_20170418_131057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987824" y="3604675"/>
            <a:ext cx="1340286" cy="1315518"/>
          </a:xfrm>
          <a:prstGeom prst="rect">
            <a:avLst/>
          </a:prstGeom>
          <a:noFill/>
        </p:spPr>
      </p:pic>
      <p:sp>
        <p:nvSpPr>
          <p:cNvPr id="81" name="TextBox 80"/>
          <p:cNvSpPr txBox="1"/>
          <p:nvPr/>
        </p:nvSpPr>
        <p:spPr>
          <a:xfrm>
            <a:off x="2957292" y="4729419"/>
            <a:ext cx="1296144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en-US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 </a:t>
            </a:r>
            <a:r>
              <a:rPr lang="en-US" sz="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887996" y="4643148"/>
            <a:ext cx="1296144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en-US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 </a:t>
            </a:r>
            <a:r>
              <a:rPr lang="en-US" sz="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6" name="Picture 2" descr="C:\Users\PHUONG NGUYEN\Pictures\IMG_20170419_09505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984" y="5498795"/>
            <a:ext cx="1296144" cy="1276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2" descr="C:\Users\PHUONG NGUYEN\Pictures\IMG_20170419_09505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976" y="5498795"/>
            <a:ext cx="1296144" cy="1276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TextBox 87"/>
          <p:cNvSpPr txBox="1"/>
          <p:nvPr/>
        </p:nvSpPr>
        <p:spPr>
          <a:xfrm>
            <a:off x="1559642" y="6541332"/>
            <a:ext cx="1259633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372200" y="6563724"/>
            <a:ext cx="1259633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" name="Picture 2" descr="C:\Users\Administrator\Downloads\IMG_20170418_131057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789535" y="16398"/>
            <a:ext cx="1296237" cy="1315518"/>
          </a:xfrm>
          <a:prstGeom prst="rect">
            <a:avLst/>
          </a:prstGeom>
          <a:noFill/>
        </p:spPr>
      </p:pic>
      <p:pic>
        <p:nvPicPr>
          <p:cNvPr id="93" name="Picture 2" descr="C:\Users\Administrator\Downloads\IMG_20170418_131057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965566" y="51934"/>
            <a:ext cx="1340286" cy="1315518"/>
          </a:xfrm>
          <a:prstGeom prst="rect">
            <a:avLst/>
          </a:prstGeom>
          <a:noFill/>
        </p:spPr>
      </p:pic>
      <p:sp>
        <p:nvSpPr>
          <p:cNvPr id="94" name="TextBox 93"/>
          <p:cNvSpPr txBox="1"/>
          <p:nvPr/>
        </p:nvSpPr>
        <p:spPr>
          <a:xfrm>
            <a:off x="7826771" y="1105308"/>
            <a:ext cx="1296144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en-US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 </a:t>
            </a:r>
            <a:r>
              <a:rPr lang="en-US" sz="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009708" y="1137241"/>
            <a:ext cx="1296144" cy="2154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en-US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 </a:t>
            </a:r>
            <a:r>
              <a:rPr lang="en-US" sz="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endParaRPr lang="en-US" sz="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32949"/>
            <a:ext cx="72008" cy="6741982"/>
          </a:xfrm>
          <a:prstGeom prst="rect">
            <a:avLst/>
          </a:prstGeom>
          <a:solidFill>
            <a:srgbClr val="0070C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77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280"/>
            <a:ext cx="9144000" cy="6884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043608" y="1124744"/>
            <a:ext cx="7416824" cy="361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44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vi-VN" sz="44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ết học</a:t>
            </a:r>
            <a:r>
              <a:rPr lang="en-US" sz="44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4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kỹ năng sống </a:t>
            </a:r>
            <a:r>
              <a:rPr lang="en-US" sz="44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44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ủa lớp A</a:t>
            </a:r>
            <a:r>
              <a:rPr lang="en-US" sz="44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44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ngày hôm nay đã kết thúc.</a:t>
            </a:r>
            <a:endParaRPr lang="en-US" sz="4400" b="1" i="1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4400" b="1" i="1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4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vi-VN" sz="44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ính chúc các vị đại biểu sức khỏe,hạnh phúc.</a:t>
            </a:r>
          </a:p>
        </p:txBody>
      </p:sp>
    </p:spTree>
    <p:extLst>
      <p:ext uri="{BB962C8B-B14F-4D97-AF65-F5344CB8AC3E}">
        <p14:creationId xmlns:p14="http://schemas.microsoft.com/office/powerpoint/2010/main" val="3442240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ết quả hình ảnh cho hình nề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6" y="0"/>
            <a:ext cx="913333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WordArt 13"/>
          <p:cNvSpPr>
            <a:spLocks noChangeArrowheads="1" noChangeShapeType="1" noTextEdit="1"/>
          </p:cNvSpPr>
          <p:nvPr/>
        </p:nvSpPr>
        <p:spPr bwMode="auto">
          <a:xfrm>
            <a:off x="1752600" y="2057400"/>
            <a:ext cx="6324600" cy="819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63500" dir="19387806" algn="ctr" rotWithShape="0">
                    <a:srgbClr val="00000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Dồi</a:t>
            </a:r>
            <a:r>
              <a:rPr lang="en-US" sz="2000" b="1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63500" dir="19387806" algn="ctr" rotWithShape="0">
                    <a:srgbClr val="00000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000" b="1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63500" dir="19387806" algn="ctr" rotWithShape="0">
                    <a:srgbClr val="00000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dào</a:t>
            </a:r>
            <a:r>
              <a:rPr lang="en-US" sz="2000" b="1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63500" dir="19387806" algn="ctr" rotWithShape="0">
                    <a:srgbClr val="00000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000" b="1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63500" dir="19387806" algn="ctr" rotWithShape="0">
                    <a:srgbClr val="00000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sức</a:t>
            </a:r>
            <a:r>
              <a:rPr lang="en-US" sz="2000" b="1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63500" dir="19387806" algn="ctr" rotWithShape="0">
                    <a:srgbClr val="00000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000" b="1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63500" dir="19387806" algn="ctr" rotWithShape="0">
                    <a:srgbClr val="00000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khỏe</a:t>
            </a:r>
            <a:r>
              <a:rPr lang="en-US" sz="2000" b="1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63500" dir="19387806" algn="ctr" rotWithShape="0">
                    <a:srgbClr val="00000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5" name="WordArt 14"/>
          <p:cNvSpPr>
            <a:spLocks noChangeArrowheads="1" noChangeShapeType="1" noTextEdit="1"/>
          </p:cNvSpPr>
          <p:nvPr/>
        </p:nvSpPr>
        <p:spPr bwMode="auto">
          <a:xfrm>
            <a:off x="1371600" y="3276600"/>
            <a:ext cx="6400800" cy="12192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2000" b="1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50000">
                      <a:srgbClr val="FFFF00"/>
                    </a:gs>
                    <a:gs pos="100000">
                      <a:srgbClr val="FF0000"/>
                    </a:gs>
                  </a:gsLst>
                  <a:lin ang="5400000" scaled="1"/>
                </a:gradFill>
                <a:effectLst>
                  <a:outerShdw dist="204781" dir="16627501" sy="50000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Chúc các bé</a:t>
            </a:r>
            <a:endParaRPr lang="en-US" sz="2000" b="1" kern="10" dirty="0">
              <a:ln w="12700">
                <a:solidFill>
                  <a:srgbClr val="FF33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0000"/>
                  </a:gs>
                  <a:gs pos="50000">
                    <a:srgbClr val="FFFF00"/>
                  </a:gs>
                  <a:gs pos="100000">
                    <a:srgbClr val="FF0000"/>
                  </a:gs>
                </a:gsLst>
                <a:lin ang="5400000" scaled="1"/>
              </a:gradFill>
              <a:effectLst>
                <a:outerShdw dist="204781" dir="16627501" sy="50000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WordArt 15"/>
          <p:cNvSpPr>
            <a:spLocks noChangeArrowheads="1" noChangeShapeType="1" noTextEdit="1"/>
          </p:cNvSpPr>
          <p:nvPr/>
        </p:nvSpPr>
        <p:spPr bwMode="auto">
          <a:xfrm>
            <a:off x="152400" y="5867400"/>
            <a:ext cx="89916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2000" b="1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63500" dir="19387806" algn="ctr" rotWithShape="0">
                    <a:srgbClr val="00000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chăm ngoan học giỏi</a:t>
            </a:r>
            <a:endParaRPr lang="en-US" sz="2000" b="1" kern="10" dirty="0">
              <a:ln w="12700">
                <a:solidFill>
                  <a:srgbClr val="FF33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63500" dir="19387806" algn="ctr" rotWithShape="0">
                  <a:srgbClr val="00000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6215" y="320538"/>
            <a:ext cx="87318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8800" b="1" dirty="0">
                <a:solidFill>
                  <a:srgbClr val="FF0000"/>
                </a:solidFill>
                <a:latin typeface="+mj-lt"/>
              </a:rPr>
              <a:t>Kính chúc các cô</a:t>
            </a:r>
            <a:endParaRPr lang="en-US" sz="88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7594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ntr" presetSubtype="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animBg="1"/>
      <p:bldP spid="6" grpId="0" animBg="1"/>
      <p:bldP spid="6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218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by adguard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PHUONG NGUYEN</dc:creator>
  <cp:lastModifiedBy>Tin Hoc Sang Tao</cp:lastModifiedBy>
  <cp:revision>49</cp:revision>
  <dcterms:created xsi:type="dcterms:W3CDTF">2017-04-09T07:52:50Z</dcterms:created>
  <dcterms:modified xsi:type="dcterms:W3CDTF">2022-05-30T04:39:22Z</dcterms:modified>
</cp:coreProperties>
</file>