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7" r:id="rId2"/>
    <p:sldId id="292" r:id="rId3"/>
    <p:sldId id="296" r:id="rId4"/>
    <p:sldId id="294" r:id="rId5"/>
    <p:sldId id="267" r:id="rId6"/>
    <p:sldId id="285" r:id="rId7"/>
    <p:sldId id="286" r:id="rId8"/>
    <p:sldId id="283" r:id="rId9"/>
    <p:sldId id="295" r:id="rId10"/>
    <p:sldId id="287" r:id="rId11"/>
    <p:sldId id="289" r:id="rId12"/>
    <p:sldId id="288" r:id="rId13"/>
    <p:sldId id="290" r:id="rId14"/>
    <p:sldId id="291" r:id="rId15"/>
    <p:sldId id="297" r:id="rId16"/>
    <p:sldId id="298" r:id="rId17"/>
    <p:sldId id="29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AFAF17"/>
    <a:srgbClr val="0000FF"/>
    <a:srgbClr val="FFFF00"/>
    <a:srgbClr val="FF3300"/>
    <a:srgbClr val="B1D4AC"/>
    <a:srgbClr val="66FF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DDBFD8-1D93-4664-B6F3-4D68F8A122DF}" v="99" dt="2022-05-29T10:49:27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95" autoAdjust="0"/>
    <p:restoredTop sz="94673" autoAdjust="0"/>
  </p:normalViewPr>
  <p:slideViewPr>
    <p:cSldViewPr>
      <p:cViewPr varScale="1">
        <p:scale>
          <a:sx n="69" d="100"/>
          <a:sy n="69" d="100"/>
        </p:scale>
        <p:origin x="11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70BE53B-2241-D665-0CF4-3320D20BD8AF}"/>
              </a:ext>
            </a:extLst>
          </p:cNvPr>
          <p:cNvGrpSpPr>
            <a:grpSpLocks/>
          </p:cNvGrpSpPr>
          <p:nvPr/>
        </p:nvGrpSpPr>
        <p:grpSpPr bwMode="auto">
          <a:xfrm>
            <a:off x="19050" y="1109663"/>
            <a:ext cx="9156700" cy="757237"/>
            <a:chOff x="0" y="0"/>
            <a:chExt cx="5768" cy="47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33CDCAA-023C-99C0-B636-48ED132B20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46E1B04D-A0BA-A0C4-3893-53F324D370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9F4F37BE-E806-18A6-0D13-2DEAA5EDFC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60CC1CB-6B26-576C-63B4-13C09A4279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9ED1377F-511B-A674-77EA-46CE8DCA27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047A2BC5-E2DA-D2E1-BB6E-86095C81EE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8566DA33-F34A-F5AE-5F76-2A2DC08B4C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>
                <a:gd name="T0" fmla="*/ 0 w 414"/>
                <a:gd name="T1" fmla="*/ 11 h 108"/>
                <a:gd name="T2" fmla="*/ 24 w 414"/>
                <a:gd name="T3" fmla="*/ 11 h 108"/>
                <a:gd name="T4" fmla="*/ 156 w 414"/>
                <a:gd name="T5" fmla="*/ 2 h 108"/>
                <a:gd name="T6" fmla="*/ 288 w 414"/>
                <a:gd name="T7" fmla="*/ 23 h 108"/>
                <a:gd name="T8" fmla="*/ 384 w 414"/>
                <a:gd name="T9" fmla="*/ 53 h 108"/>
                <a:gd name="T10" fmla="*/ 411 w 414"/>
                <a:gd name="T11" fmla="*/ 74 h 108"/>
                <a:gd name="T12" fmla="*/ 405 w 414"/>
                <a:gd name="T13" fmla="*/ 104 h 108"/>
                <a:gd name="T14" fmla="*/ 363 w 414"/>
                <a:gd name="T15" fmla="*/ 101 h 108"/>
                <a:gd name="T16" fmla="*/ 294 w 414"/>
                <a:gd name="T17" fmla="*/ 77 h 108"/>
                <a:gd name="T18" fmla="*/ 174 w 414"/>
                <a:gd name="T19" fmla="*/ 50 h 108"/>
                <a:gd name="T20" fmla="*/ 72 w 414"/>
                <a:gd name="T21" fmla="*/ 62 h 108"/>
                <a:gd name="T22" fmla="*/ 36 w 414"/>
                <a:gd name="T23" fmla="*/ 59 h 108"/>
                <a:gd name="T24" fmla="*/ 0 w 414"/>
                <a:gd name="T25" fmla="*/ 11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92CB00E6-1450-1F74-501E-FE835A0A3F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FBF86D06-C6F6-C879-0592-F6477262D6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>
                <a:gd name="T0" fmla="*/ 6 w 431"/>
                <a:gd name="T1" fmla="*/ 38 h 233"/>
                <a:gd name="T2" fmla="*/ 9 w 431"/>
                <a:gd name="T3" fmla="*/ 20 h 233"/>
                <a:gd name="T4" fmla="*/ 42 w 431"/>
                <a:gd name="T5" fmla="*/ 2 h 233"/>
                <a:gd name="T6" fmla="*/ 90 w 431"/>
                <a:gd name="T7" fmla="*/ 35 h 233"/>
                <a:gd name="T8" fmla="*/ 189 w 431"/>
                <a:gd name="T9" fmla="*/ 89 h 233"/>
                <a:gd name="T10" fmla="*/ 288 w 431"/>
                <a:gd name="T11" fmla="*/ 140 h 233"/>
                <a:gd name="T12" fmla="*/ 375 w 431"/>
                <a:gd name="T13" fmla="*/ 176 h 233"/>
                <a:gd name="T14" fmla="*/ 396 w 431"/>
                <a:gd name="T15" fmla="*/ 176 h 233"/>
                <a:gd name="T16" fmla="*/ 429 w 431"/>
                <a:gd name="T17" fmla="*/ 212 h 233"/>
                <a:gd name="T18" fmla="*/ 408 w 431"/>
                <a:gd name="T19" fmla="*/ 233 h 233"/>
                <a:gd name="T20" fmla="*/ 333 w 431"/>
                <a:gd name="T21" fmla="*/ 212 h 233"/>
                <a:gd name="T22" fmla="*/ 186 w 431"/>
                <a:gd name="T23" fmla="*/ 143 h 233"/>
                <a:gd name="T24" fmla="*/ 48 w 431"/>
                <a:gd name="T25" fmla="*/ 68 h 233"/>
                <a:gd name="T26" fmla="*/ 6 w 431"/>
                <a:gd name="T27" fmla="*/ 38 h 2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27FC0428-70D8-2BC5-131D-65C2C589D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A1063206-A115-ACF9-F3CC-A52E430077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DCCDED0F-53E6-5F73-5F62-36166339A4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BDBCF704-C1BB-A24F-97C3-926FC974D70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CEF33672-CCB0-C7E0-A0C0-FCD3A003034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E61A6D60-7A6C-24AA-22BB-7733DCEEC7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776B2145-FFAE-D7CE-C032-28DC207543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0BDCFF22-B519-0A53-C1F1-89415327D1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BAAF31DA-90EB-08DB-F2BC-20E3980D78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CC9536C7-1900-0329-DACD-CBDE7D2E120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E3BF5920-8701-9945-C3DA-A18097E82E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E2BB028E-7561-E853-B871-F02FEFB77C0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FAFD2435-8453-8835-077C-FA1DBF7D00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25">
            <a:extLst>
              <a:ext uri="{FF2B5EF4-FFF2-40B4-BE49-F238E27FC236}">
                <a16:creationId xmlns:a16="http://schemas.microsoft.com/office/drawing/2014/main" id="{8F44EBB2-C7EB-B847-CC2D-7F344810ADF5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6161088"/>
            <a:ext cx="9169400" cy="138112"/>
            <a:chOff x="0" y="4032"/>
            <a:chExt cx="5776" cy="87"/>
          </a:xfrm>
        </p:grpSpPr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3479E2F9-85B5-2B75-E004-6A952492B9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B35019A0-202A-F4D7-0A6D-54F1939EF8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A82B9BF0-4D6A-A546-5024-DA69B77A99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73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74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" name="Rectangle 31">
            <a:extLst>
              <a:ext uri="{FF2B5EF4-FFF2-40B4-BE49-F238E27FC236}">
                <a16:creationId xmlns:a16="http://schemas.microsoft.com/office/drawing/2014/main" id="{F855D141-CA39-8CD8-6E92-2EB566F0DED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" name="Rectangle 32">
            <a:extLst>
              <a:ext uri="{FF2B5EF4-FFF2-40B4-BE49-F238E27FC236}">
                <a16:creationId xmlns:a16="http://schemas.microsoft.com/office/drawing/2014/main" id="{0F7D15FF-36D1-C333-62E4-E731E8A1B5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33">
            <a:extLst>
              <a:ext uri="{FF2B5EF4-FFF2-40B4-BE49-F238E27FC236}">
                <a16:creationId xmlns:a16="http://schemas.microsoft.com/office/drawing/2014/main" id="{1B0C713E-43EF-8D6A-E530-8DD49790F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2A4B06B-3889-42CE-B5EC-A3E6449317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655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1">
            <a:extLst>
              <a:ext uri="{FF2B5EF4-FFF2-40B4-BE49-F238E27FC236}">
                <a16:creationId xmlns:a16="http://schemas.microsoft.com/office/drawing/2014/main" id="{25EFB27B-D8B0-4A2D-8865-4B297470F3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88E50297-99CD-F89D-E8D5-E1902F8BB7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AF6F20A0-31FA-60E9-DB99-E08A858E72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D6C87-6B4D-4DFC-B5E7-4A9D4E10A5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69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8350"/>
            <a:ext cx="1943100" cy="532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8350"/>
            <a:ext cx="5676900" cy="532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1">
            <a:extLst>
              <a:ext uri="{FF2B5EF4-FFF2-40B4-BE49-F238E27FC236}">
                <a16:creationId xmlns:a16="http://schemas.microsoft.com/office/drawing/2014/main" id="{52A6CFD1-EB8C-56B3-39E2-0DB916D82C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04BC11FC-D491-A6CF-0896-8297FBB307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DB2417F7-874E-ECA0-6F0B-BD960D89DE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6065BC-1BBB-40F5-9751-D2B2FB96C7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94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1">
            <a:extLst>
              <a:ext uri="{FF2B5EF4-FFF2-40B4-BE49-F238E27FC236}">
                <a16:creationId xmlns:a16="http://schemas.microsoft.com/office/drawing/2014/main" id="{095C6524-B553-5B47-F6BA-4695FFDAC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F7FD6D68-635A-5BD2-753D-EE7FB03C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79148ACF-AABD-B029-7675-65A316429B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6F1F2-E3D5-49E7-87FB-3A6C9FE463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24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1">
            <a:extLst>
              <a:ext uri="{FF2B5EF4-FFF2-40B4-BE49-F238E27FC236}">
                <a16:creationId xmlns:a16="http://schemas.microsoft.com/office/drawing/2014/main" id="{49238A0A-39B4-E998-BCE1-D019BE1085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627751B2-EF8D-65EE-F5C7-3720D2100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80B213D3-BCA6-85C3-4F76-749BC6EB5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69B5F-534C-4EFC-B15A-0DC36ED61B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59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1">
            <a:extLst>
              <a:ext uri="{FF2B5EF4-FFF2-40B4-BE49-F238E27FC236}">
                <a16:creationId xmlns:a16="http://schemas.microsoft.com/office/drawing/2014/main" id="{3118328F-3700-7BAE-F786-F8B621E6A7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2">
            <a:extLst>
              <a:ext uri="{FF2B5EF4-FFF2-40B4-BE49-F238E27FC236}">
                <a16:creationId xmlns:a16="http://schemas.microsoft.com/office/drawing/2014/main" id="{D8189835-A99D-EC9A-4063-9DEE211213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B8DB485F-943D-1D5D-C761-63C27DAA0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48660-86E9-4D2C-ADA8-2C4610BFF8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55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1">
            <a:extLst>
              <a:ext uri="{FF2B5EF4-FFF2-40B4-BE49-F238E27FC236}">
                <a16:creationId xmlns:a16="http://schemas.microsoft.com/office/drawing/2014/main" id="{7618CEC0-415A-9C89-BE89-4401785D59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2">
            <a:extLst>
              <a:ext uri="{FF2B5EF4-FFF2-40B4-BE49-F238E27FC236}">
                <a16:creationId xmlns:a16="http://schemas.microsoft.com/office/drawing/2014/main" id="{F4F841AC-B9D1-3E1B-4E74-B14F396AFF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3">
            <a:extLst>
              <a:ext uri="{FF2B5EF4-FFF2-40B4-BE49-F238E27FC236}">
                <a16:creationId xmlns:a16="http://schemas.microsoft.com/office/drawing/2014/main" id="{1A132869-D8CE-D503-1688-F8B8DE4B54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9A63-659E-4E56-BC18-7CC42069BB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20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1">
            <a:extLst>
              <a:ext uri="{FF2B5EF4-FFF2-40B4-BE49-F238E27FC236}">
                <a16:creationId xmlns:a16="http://schemas.microsoft.com/office/drawing/2014/main" id="{FB3FC822-FA9B-993E-03A6-AA71B496A7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102F2613-AECE-1036-92A2-CC24FDBED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060C03A9-AA23-4483-6967-B04565B42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A2408-2633-4E64-A992-64BBCCC6E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04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>
            <a:extLst>
              <a:ext uri="{FF2B5EF4-FFF2-40B4-BE49-F238E27FC236}">
                <a16:creationId xmlns:a16="http://schemas.microsoft.com/office/drawing/2014/main" id="{12CDA021-D4A9-BD69-B451-E744FBF97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0F6BE98C-8A6F-002B-7F1F-D5FDBDCF15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E65785CC-19A8-6770-5135-529A5486D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621C1-2722-4EC7-99C8-F4ACE49D3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61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1">
            <a:extLst>
              <a:ext uri="{FF2B5EF4-FFF2-40B4-BE49-F238E27FC236}">
                <a16:creationId xmlns:a16="http://schemas.microsoft.com/office/drawing/2014/main" id="{C818C0BC-A594-4BDF-8E33-048A4950F4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2">
            <a:extLst>
              <a:ext uri="{FF2B5EF4-FFF2-40B4-BE49-F238E27FC236}">
                <a16:creationId xmlns:a16="http://schemas.microsoft.com/office/drawing/2014/main" id="{7958AD0B-B520-4BE3-D5B4-F4B846EFBD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D8F49514-0E07-6912-8F94-29941B34C9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6D2BC1-CFD4-4BCC-ADBB-260578A362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6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1">
            <a:extLst>
              <a:ext uri="{FF2B5EF4-FFF2-40B4-BE49-F238E27FC236}">
                <a16:creationId xmlns:a16="http://schemas.microsoft.com/office/drawing/2014/main" id="{4D50952C-08AA-6856-30F1-503C6E68EE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2">
            <a:extLst>
              <a:ext uri="{FF2B5EF4-FFF2-40B4-BE49-F238E27FC236}">
                <a16:creationId xmlns:a16="http://schemas.microsoft.com/office/drawing/2014/main" id="{13F0C841-4FB7-3104-1A3B-CFB4367632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32A37FD6-17BF-0848-F0A0-126D247207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69877-D732-43AA-AD7F-55E43E7387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09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AB4A662-C21D-F53A-4FEE-3AB5F8618C6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6700" cy="757238"/>
            <a:chOff x="0" y="0"/>
            <a:chExt cx="5768" cy="477"/>
          </a:xfrm>
        </p:grpSpPr>
        <p:sp>
          <p:nvSpPr>
            <p:cNvPr id="1036" name="Freeform 3">
              <a:extLst>
                <a:ext uri="{FF2B5EF4-FFF2-40B4-BE49-F238E27FC236}">
                  <a16:creationId xmlns:a16="http://schemas.microsoft.com/office/drawing/2014/main" id="{B1DA5330-34B0-17A1-9556-5D4E5E335D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Freeform 4">
              <a:extLst>
                <a:ext uri="{FF2B5EF4-FFF2-40B4-BE49-F238E27FC236}">
                  <a16:creationId xmlns:a16="http://schemas.microsoft.com/office/drawing/2014/main" id="{1CC75137-D973-A06C-32EA-DB7D5B84F11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5" name="Freeform 5">
              <a:extLst>
                <a:ext uri="{FF2B5EF4-FFF2-40B4-BE49-F238E27FC236}">
                  <a16:creationId xmlns:a16="http://schemas.microsoft.com/office/drawing/2014/main" id="{0CEF650E-2037-0C22-4172-BB1F12977F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9" name="Freeform 6">
              <a:extLst>
                <a:ext uri="{FF2B5EF4-FFF2-40B4-BE49-F238E27FC236}">
                  <a16:creationId xmlns:a16="http://schemas.microsoft.com/office/drawing/2014/main" id="{7A9E9EF4-08E8-0255-07CB-7B2C569A24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Freeform 7">
              <a:extLst>
                <a:ext uri="{FF2B5EF4-FFF2-40B4-BE49-F238E27FC236}">
                  <a16:creationId xmlns:a16="http://schemas.microsoft.com/office/drawing/2014/main" id="{375BCA92-5AB3-BD78-277A-F2FC33617D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Freeform 8">
              <a:extLst>
                <a:ext uri="{FF2B5EF4-FFF2-40B4-BE49-F238E27FC236}">
                  <a16:creationId xmlns:a16="http://schemas.microsoft.com/office/drawing/2014/main" id="{9B8E0451-914B-1CC7-F667-9C002AD2E9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9">
              <a:extLst>
                <a:ext uri="{FF2B5EF4-FFF2-40B4-BE49-F238E27FC236}">
                  <a16:creationId xmlns:a16="http://schemas.microsoft.com/office/drawing/2014/main" id="{5BA779EB-378E-0229-F5AE-FC0C26CEA1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>
                <a:gd name="T0" fmla="*/ 0 w 414"/>
                <a:gd name="T1" fmla="*/ 11 h 108"/>
                <a:gd name="T2" fmla="*/ 24 w 414"/>
                <a:gd name="T3" fmla="*/ 11 h 108"/>
                <a:gd name="T4" fmla="*/ 156 w 414"/>
                <a:gd name="T5" fmla="*/ 2 h 108"/>
                <a:gd name="T6" fmla="*/ 288 w 414"/>
                <a:gd name="T7" fmla="*/ 23 h 108"/>
                <a:gd name="T8" fmla="*/ 384 w 414"/>
                <a:gd name="T9" fmla="*/ 53 h 108"/>
                <a:gd name="T10" fmla="*/ 411 w 414"/>
                <a:gd name="T11" fmla="*/ 74 h 108"/>
                <a:gd name="T12" fmla="*/ 405 w 414"/>
                <a:gd name="T13" fmla="*/ 104 h 108"/>
                <a:gd name="T14" fmla="*/ 363 w 414"/>
                <a:gd name="T15" fmla="*/ 101 h 108"/>
                <a:gd name="T16" fmla="*/ 294 w 414"/>
                <a:gd name="T17" fmla="*/ 77 h 108"/>
                <a:gd name="T18" fmla="*/ 174 w 414"/>
                <a:gd name="T19" fmla="*/ 50 h 108"/>
                <a:gd name="T20" fmla="*/ 72 w 414"/>
                <a:gd name="T21" fmla="*/ 62 h 108"/>
                <a:gd name="T22" fmla="*/ 36 w 414"/>
                <a:gd name="T23" fmla="*/ 59 h 108"/>
                <a:gd name="T24" fmla="*/ 0 w 414"/>
                <a:gd name="T25" fmla="*/ 11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Freeform 10">
              <a:extLst>
                <a:ext uri="{FF2B5EF4-FFF2-40B4-BE49-F238E27FC236}">
                  <a16:creationId xmlns:a16="http://schemas.microsoft.com/office/drawing/2014/main" id="{1C5D04A2-A262-6C4E-8A89-D7AD866EA4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Freeform 11">
              <a:extLst>
                <a:ext uri="{FF2B5EF4-FFF2-40B4-BE49-F238E27FC236}">
                  <a16:creationId xmlns:a16="http://schemas.microsoft.com/office/drawing/2014/main" id="{A98B341B-1231-9AA3-B00E-CBDC9B4073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>
                <a:gd name="T0" fmla="*/ 6 w 431"/>
                <a:gd name="T1" fmla="*/ 38 h 233"/>
                <a:gd name="T2" fmla="*/ 9 w 431"/>
                <a:gd name="T3" fmla="*/ 20 h 233"/>
                <a:gd name="T4" fmla="*/ 42 w 431"/>
                <a:gd name="T5" fmla="*/ 2 h 233"/>
                <a:gd name="T6" fmla="*/ 90 w 431"/>
                <a:gd name="T7" fmla="*/ 35 h 233"/>
                <a:gd name="T8" fmla="*/ 189 w 431"/>
                <a:gd name="T9" fmla="*/ 89 h 233"/>
                <a:gd name="T10" fmla="*/ 288 w 431"/>
                <a:gd name="T11" fmla="*/ 140 h 233"/>
                <a:gd name="T12" fmla="*/ 375 w 431"/>
                <a:gd name="T13" fmla="*/ 176 h 233"/>
                <a:gd name="T14" fmla="*/ 396 w 431"/>
                <a:gd name="T15" fmla="*/ 176 h 233"/>
                <a:gd name="T16" fmla="*/ 429 w 431"/>
                <a:gd name="T17" fmla="*/ 212 h 233"/>
                <a:gd name="T18" fmla="*/ 408 w 431"/>
                <a:gd name="T19" fmla="*/ 233 h 233"/>
                <a:gd name="T20" fmla="*/ 333 w 431"/>
                <a:gd name="T21" fmla="*/ 212 h 233"/>
                <a:gd name="T22" fmla="*/ 186 w 431"/>
                <a:gd name="T23" fmla="*/ 143 h 233"/>
                <a:gd name="T24" fmla="*/ 48 w 431"/>
                <a:gd name="T25" fmla="*/ 68 h 233"/>
                <a:gd name="T26" fmla="*/ 6 w 431"/>
                <a:gd name="T27" fmla="*/ 38 h 2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Freeform 12">
              <a:extLst>
                <a:ext uri="{FF2B5EF4-FFF2-40B4-BE49-F238E27FC236}">
                  <a16:creationId xmlns:a16="http://schemas.microsoft.com/office/drawing/2014/main" id="{01B12413-D406-DD37-4358-0F9AD0BDEF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Freeform 13">
              <a:extLst>
                <a:ext uri="{FF2B5EF4-FFF2-40B4-BE49-F238E27FC236}">
                  <a16:creationId xmlns:a16="http://schemas.microsoft.com/office/drawing/2014/main" id="{3839FB83-62FF-4AA2-9498-FEA8D28F92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Freeform 14">
              <a:extLst>
                <a:ext uri="{FF2B5EF4-FFF2-40B4-BE49-F238E27FC236}">
                  <a16:creationId xmlns:a16="http://schemas.microsoft.com/office/drawing/2014/main" id="{3997E6AB-FCB2-555B-4C3F-476228F6FC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Freeform 15">
              <a:extLst>
                <a:ext uri="{FF2B5EF4-FFF2-40B4-BE49-F238E27FC236}">
                  <a16:creationId xmlns:a16="http://schemas.microsoft.com/office/drawing/2014/main" id="{00C44683-1808-0E98-5291-6A9C451F19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Freeform 16">
              <a:extLst>
                <a:ext uri="{FF2B5EF4-FFF2-40B4-BE49-F238E27FC236}">
                  <a16:creationId xmlns:a16="http://schemas.microsoft.com/office/drawing/2014/main" id="{C7F3F83C-D0FB-CBB9-3967-2F866AF4BA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Freeform 17">
              <a:extLst>
                <a:ext uri="{FF2B5EF4-FFF2-40B4-BE49-F238E27FC236}">
                  <a16:creationId xmlns:a16="http://schemas.microsoft.com/office/drawing/2014/main" id="{25647792-207B-561A-B201-7494A594758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Freeform 18">
              <a:extLst>
                <a:ext uri="{FF2B5EF4-FFF2-40B4-BE49-F238E27FC236}">
                  <a16:creationId xmlns:a16="http://schemas.microsoft.com/office/drawing/2014/main" id="{932598A1-60F5-27D3-955E-2B43F9A37D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Freeform 19">
              <a:extLst>
                <a:ext uri="{FF2B5EF4-FFF2-40B4-BE49-F238E27FC236}">
                  <a16:creationId xmlns:a16="http://schemas.microsoft.com/office/drawing/2014/main" id="{F9433147-3FCC-3ABD-CDD5-01685B42AA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53" name="Freeform 20">
              <a:extLst>
                <a:ext uri="{FF2B5EF4-FFF2-40B4-BE49-F238E27FC236}">
                  <a16:creationId xmlns:a16="http://schemas.microsoft.com/office/drawing/2014/main" id="{409DC1B7-D4CE-D3AA-9A82-D082639D39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Freeform 21">
              <a:extLst>
                <a:ext uri="{FF2B5EF4-FFF2-40B4-BE49-F238E27FC236}">
                  <a16:creationId xmlns:a16="http://schemas.microsoft.com/office/drawing/2014/main" id="{17224CBE-86DA-CCC0-37BA-482F1BDD6A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Freeform 22">
              <a:extLst>
                <a:ext uri="{FF2B5EF4-FFF2-40B4-BE49-F238E27FC236}">
                  <a16:creationId xmlns:a16="http://schemas.microsoft.com/office/drawing/2014/main" id="{B0B87040-2CB0-7AE0-A5A3-A3F25DE946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0743" name="Freeform 23">
              <a:extLst>
                <a:ext uri="{FF2B5EF4-FFF2-40B4-BE49-F238E27FC236}">
                  <a16:creationId xmlns:a16="http://schemas.microsoft.com/office/drawing/2014/main" id="{353872DB-1AC9-49EC-B07B-93EB939FB85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57" name="Freeform 24">
              <a:extLst>
                <a:ext uri="{FF2B5EF4-FFF2-40B4-BE49-F238E27FC236}">
                  <a16:creationId xmlns:a16="http://schemas.microsoft.com/office/drawing/2014/main" id="{691D5B20-E8F5-1F5F-96FF-68372E6B2A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7" name="Group 25">
            <a:extLst>
              <a:ext uri="{FF2B5EF4-FFF2-40B4-BE49-F238E27FC236}">
                <a16:creationId xmlns:a16="http://schemas.microsoft.com/office/drawing/2014/main" id="{069FE4E8-A780-8AA9-A4A3-E73779B4BBDA}"/>
              </a:ext>
            </a:extLst>
          </p:cNvPr>
          <p:cNvGrpSpPr>
            <a:grpSpLocks/>
          </p:cNvGrpSpPr>
          <p:nvPr/>
        </p:nvGrpSpPr>
        <p:grpSpPr bwMode="auto">
          <a:xfrm>
            <a:off x="0" y="6180138"/>
            <a:ext cx="9169400" cy="138112"/>
            <a:chOff x="0" y="4032"/>
            <a:chExt cx="5776" cy="87"/>
          </a:xfrm>
        </p:grpSpPr>
        <p:sp>
          <p:nvSpPr>
            <p:cNvPr id="1033" name="Freeform 26">
              <a:extLst>
                <a:ext uri="{FF2B5EF4-FFF2-40B4-BE49-F238E27FC236}">
                  <a16:creationId xmlns:a16="http://schemas.microsoft.com/office/drawing/2014/main" id="{70B321BA-B1D5-209A-ADCE-C37FAC37F2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D1923E35-AA70-513C-CF8B-B7C7688095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88822349-E4C4-927E-0369-D9F11F6AFC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8" name="Rectangle 29">
            <a:extLst>
              <a:ext uri="{FF2B5EF4-FFF2-40B4-BE49-F238E27FC236}">
                <a16:creationId xmlns:a16="http://schemas.microsoft.com/office/drawing/2014/main" id="{11D26C9C-912C-D52F-40E1-AD89592E0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83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30">
            <a:extLst>
              <a:ext uri="{FF2B5EF4-FFF2-40B4-BE49-F238E27FC236}">
                <a16:creationId xmlns:a16="http://schemas.microsoft.com/office/drawing/2014/main" id="{987C9DBB-C290-A378-3BCA-B7C361724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51" name="Rectangle 31">
            <a:extLst>
              <a:ext uri="{FF2B5EF4-FFF2-40B4-BE49-F238E27FC236}">
                <a16:creationId xmlns:a16="http://schemas.microsoft.com/office/drawing/2014/main" id="{AEF4B301-AF51-CFD1-A1D0-222096CB91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2" name="Rectangle 32">
            <a:extLst>
              <a:ext uri="{FF2B5EF4-FFF2-40B4-BE49-F238E27FC236}">
                <a16:creationId xmlns:a16="http://schemas.microsoft.com/office/drawing/2014/main" id="{24A6849C-9132-8A6D-B63E-A12C72BDF8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3" name="Rectangle 33">
            <a:extLst>
              <a:ext uri="{FF2B5EF4-FFF2-40B4-BE49-F238E27FC236}">
                <a16:creationId xmlns:a16="http://schemas.microsoft.com/office/drawing/2014/main" id="{FD680467-B044-BC43-F3A5-AFA179E1AD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183F0CC-B961-4124-8C32-0454A677D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8.png"/><Relationship Id="rId7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5.jpeg"/><Relationship Id="rId4" Type="http://schemas.openxmlformats.org/officeDocument/2006/relationships/image" Target="../media/image3.png"/><Relationship Id="rId9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2.jpeg"/><Relationship Id="rId7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4.jpeg"/><Relationship Id="rId7" Type="http://schemas.openxmlformats.org/officeDocument/2006/relationships/image" Target="../media/image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5.jpeg"/><Relationship Id="rId7" Type="http://schemas.openxmlformats.org/officeDocument/2006/relationships/image" Target="../media/image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6.jpeg"/><Relationship Id="rId7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BFC427F-18BC-8329-83A3-85F3EDF87C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143000"/>
            <a:ext cx="5791200" cy="692150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3300"/>
                </a:solidFill>
              </a:rPr>
              <a:t>Chủ điểm: Thế giới động vật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3BB64F2D-9F6F-2B77-3813-4E05EE206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05000"/>
            <a:ext cx="312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3600" b="1">
                <a:solidFill>
                  <a:srgbClr val="C12005"/>
                </a:solidFill>
                <a:latin typeface="Times New Roman" panose="02020603050405020304" pitchFamily="18" charset="0"/>
              </a:rPr>
              <a:t>Đề tài : Thơ</a:t>
            </a:r>
          </a:p>
        </p:txBody>
      </p:sp>
      <p:sp>
        <p:nvSpPr>
          <p:cNvPr id="7173" name="WordArt 5">
            <a:extLst>
              <a:ext uri="{FF2B5EF4-FFF2-40B4-BE49-F238E27FC236}">
                <a16:creationId xmlns:a16="http://schemas.microsoft.com/office/drawing/2014/main" id="{D785601D-A542-B8B7-8C3D-EC5AE2B78C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167063"/>
            <a:ext cx="5410200" cy="1100137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cs typeface="Times New Roman" panose="02020603050405020304" pitchFamily="18" charset="0"/>
              </a:rPr>
              <a:t>Mèo đi câu cá</a:t>
            </a:r>
          </a:p>
        </p:txBody>
      </p:sp>
      <p:pic>
        <p:nvPicPr>
          <p:cNvPr id="7174" name="Picture 6" descr="gachduoi">
            <a:extLst>
              <a:ext uri="{FF2B5EF4-FFF2-40B4-BE49-F238E27FC236}">
                <a16:creationId xmlns:a16="http://schemas.microsoft.com/office/drawing/2014/main" id="{6DE7A3F0-5834-8380-0F6E-7AD16FF51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0"/>
            <a:ext cx="6858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7">
            <a:extLst>
              <a:ext uri="{FF2B5EF4-FFF2-40B4-BE49-F238E27FC236}">
                <a16:creationId xmlns:a16="http://schemas.microsoft.com/office/drawing/2014/main" id="{149CAABF-67D0-08D1-D08E-4C1E3E2E2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0960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None/>
            </a:pPr>
            <a:r>
              <a:rPr lang="en-US" altLang="en-US" sz="2400" b="1" dirty="0" err="1">
                <a:solidFill>
                  <a:srgbClr val="0000CC"/>
                </a:solidFill>
                <a:latin typeface="Times New Roman"/>
                <a:cs typeface="Times New Roman"/>
              </a:rPr>
              <a:t>Người</a:t>
            </a:r>
            <a:r>
              <a:rPr lang="en-US" altLang="en-US" sz="2400" b="1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/>
                <a:cs typeface="Times New Roman"/>
              </a:rPr>
              <a:t>dạy</a:t>
            </a:r>
            <a:r>
              <a:rPr lang="en-US" altLang="en-US" sz="2400" b="1" dirty="0">
                <a:solidFill>
                  <a:srgbClr val="0000CC"/>
                </a:solidFill>
                <a:latin typeface="Times New Roman"/>
                <a:cs typeface="Times New Roman"/>
              </a:rPr>
              <a:t>: Nguyễn Thị Thành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pic>
        <p:nvPicPr>
          <p:cNvPr id="7176" name="Picture 8">
            <a:extLst>
              <a:ext uri="{FF2B5EF4-FFF2-40B4-BE49-F238E27FC236}">
                <a16:creationId xmlns:a16="http://schemas.microsoft.com/office/drawing/2014/main" id="{0983A3DA-83CD-6BEE-28DD-70D3DFD24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219200"/>
            <a:ext cx="2362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EEC4B4A2-94E6-CB1C-FC22-DD172BD5A3B0}"/>
              </a:ext>
            </a:extLst>
          </p:cNvPr>
          <p:cNvSpPr txBox="1"/>
          <p:nvPr/>
        </p:nvSpPr>
        <p:spPr>
          <a:xfrm>
            <a:off x="1465797" y="167717"/>
            <a:ext cx="532787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dirty="0">
                <a:latin typeface="Times New Roman"/>
                <a:cs typeface="Times New Roman"/>
              </a:rPr>
              <a:t>     UBND QUẬN LONG BIÊN</a:t>
            </a:r>
            <a:endParaRPr lang="vi-VN" dirty="0">
              <a:cs typeface="Times New Roman"/>
            </a:endParaRPr>
          </a:p>
          <a:p>
            <a:r>
              <a:rPr lang="vi-VN" dirty="0">
                <a:latin typeface="Times New Roman"/>
                <a:cs typeface="Times New Roman"/>
              </a:rPr>
              <a:t>TRƯỜNG MẦM NON GIA QUẤT</a:t>
            </a:r>
          </a:p>
        </p:txBody>
      </p:sp>
      <p:pic>
        <p:nvPicPr>
          <p:cNvPr id="3" name="Hình ảnh 3">
            <a:extLst>
              <a:ext uri="{FF2B5EF4-FFF2-40B4-BE49-F238E27FC236}">
                <a16:creationId xmlns:a16="http://schemas.microsoft.com/office/drawing/2014/main" id="{809E1439-61A5-78CF-4F9C-5083316AF9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75379" y="-214407"/>
            <a:ext cx="146685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775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775"/>
                            </p:stCondLst>
                            <p:childTnLst>
                              <p:par>
                                <p:cTn id="1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275"/>
                            </p:stCondLst>
                            <p:childTnLst>
                              <p:par>
                                <p:cTn id="2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775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275"/>
                            </p:stCondLst>
                            <p:childTnLst>
                              <p:par>
                                <p:cTn id="34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2" grpId="0" build="p" autoUpdateAnimBg="0" advAuto="0"/>
      <p:bldP spid="7175" grpId="0" build="allAtOnce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lowergraphic1">
            <a:extLst>
              <a:ext uri="{FF2B5EF4-FFF2-40B4-BE49-F238E27FC236}">
                <a16:creationId xmlns:a16="http://schemas.microsoft.com/office/drawing/2014/main" id="{96C24060-E167-E3E3-D08B-474F19681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 Box 5">
            <a:extLst>
              <a:ext uri="{FF2B5EF4-FFF2-40B4-BE49-F238E27FC236}">
                <a16:creationId xmlns:a16="http://schemas.microsoft.com/office/drawing/2014/main" id="{455B00E4-4A33-772D-FE1B-1CA1EC98F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  <a:latin typeface="Times New Roman" panose="02020603050405020304" pitchFamily="18" charset="0"/>
              </a:rPr>
              <a:t>Mèo anh câu cá ở đâu?</a:t>
            </a:r>
          </a:p>
        </p:txBody>
      </p:sp>
      <p:pic>
        <p:nvPicPr>
          <p:cNvPr id="52237" name="Picture 13">
            <a:extLst>
              <a:ext uri="{FF2B5EF4-FFF2-40B4-BE49-F238E27FC236}">
                <a16:creationId xmlns:a16="http://schemas.microsoft.com/office/drawing/2014/main" id="{F989931F-B85A-9B20-4569-B20AEE521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28800"/>
            <a:ext cx="4724400" cy="361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8" name="Text Box 14">
            <a:extLst>
              <a:ext uri="{FF2B5EF4-FFF2-40B4-BE49-F238E27FC236}">
                <a16:creationId xmlns:a16="http://schemas.microsoft.com/office/drawing/2014/main" id="{88C46DDA-424E-74CB-B08C-BF993FFE5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724400"/>
            <a:ext cx="1447800" cy="6508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3600" b="1">
                <a:solidFill>
                  <a:srgbClr val="FFFF00"/>
                </a:solidFill>
                <a:latin typeface="Times New Roman" panose="02020603050405020304" pitchFamily="18" charset="0"/>
              </a:rPr>
              <a:t>Bờ ao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lowergraphic1">
            <a:extLst>
              <a:ext uri="{FF2B5EF4-FFF2-40B4-BE49-F238E27FC236}">
                <a16:creationId xmlns:a16="http://schemas.microsoft.com/office/drawing/2014/main" id="{199A08C1-2572-3878-C1C4-C58D677C2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3" name="Text Box 7">
            <a:extLst>
              <a:ext uri="{FF2B5EF4-FFF2-40B4-BE49-F238E27FC236}">
                <a16:creationId xmlns:a16="http://schemas.microsoft.com/office/drawing/2014/main" id="{718A3989-AA5F-5486-19DA-7C3DEC256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  <a:latin typeface="Times New Roman" panose="02020603050405020304" pitchFamily="18" charset="0"/>
              </a:rPr>
              <a:t>Mèo em đi câu cá ở đâu?</a:t>
            </a:r>
          </a:p>
        </p:txBody>
      </p:sp>
      <p:pic>
        <p:nvPicPr>
          <p:cNvPr id="55307" name="Picture 11">
            <a:extLst>
              <a:ext uri="{FF2B5EF4-FFF2-40B4-BE49-F238E27FC236}">
                <a16:creationId xmlns:a16="http://schemas.microsoft.com/office/drawing/2014/main" id="{81C89C6C-FB0E-96B5-E36D-DCBD23BD2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572000" cy="306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 Box 5">
            <a:extLst>
              <a:ext uri="{FF2B5EF4-FFF2-40B4-BE49-F238E27FC236}">
                <a16:creationId xmlns:a16="http://schemas.microsoft.com/office/drawing/2014/main" id="{CAB3FA4F-284D-022A-C90F-2A65428CE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330700"/>
            <a:ext cx="1600200" cy="5286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</a:rPr>
              <a:t>Sông cái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3" grpId="0"/>
      <p:bldP spid="553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lowergraphic1">
            <a:extLst>
              <a:ext uri="{FF2B5EF4-FFF2-40B4-BE49-F238E27FC236}">
                <a16:creationId xmlns:a16="http://schemas.microsoft.com/office/drawing/2014/main" id="{C04F4E81-B48F-913D-E133-3B9FE7116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6" name="Picture 8">
            <a:extLst>
              <a:ext uri="{FF2B5EF4-FFF2-40B4-BE49-F238E27FC236}">
                <a16:creationId xmlns:a16="http://schemas.microsoft.com/office/drawing/2014/main" id="{2A121D87-2AF3-CCB4-552A-F51CFEF3C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2576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Text Box 5">
            <a:extLst>
              <a:ext uri="{FF2B5EF4-FFF2-40B4-BE49-F238E27FC236}">
                <a16:creationId xmlns:a16="http://schemas.microsoft.com/office/drawing/2014/main" id="{F81C97F4-5FDA-F764-476F-57A101988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114800"/>
            <a:ext cx="1143000" cy="6508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3600" b="1">
                <a:solidFill>
                  <a:srgbClr val="FFFF00"/>
                </a:solidFill>
                <a:latin typeface="Times New Roman" panose="02020603050405020304" pitchFamily="18" charset="0"/>
              </a:rPr>
              <a:t>Ngủ</a:t>
            </a:r>
          </a:p>
        </p:txBody>
      </p:sp>
      <p:sp>
        <p:nvSpPr>
          <p:cNvPr id="53257" name="Text Box 9">
            <a:extLst>
              <a:ext uri="{FF2B5EF4-FFF2-40B4-BE49-F238E27FC236}">
                <a16:creationId xmlns:a16="http://schemas.microsoft.com/office/drawing/2014/main" id="{6204DE74-EDE7-A153-E8C6-4CF4771B7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192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  <a:latin typeface="Times New Roman" panose="02020603050405020304" pitchFamily="18" charset="0"/>
              </a:rPr>
              <a:t>Mèo anh câu cá hay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nimBg="1"/>
      <p:bldP spid="532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lowergraphic1">
            <a:extLst>
              <a:ext uri="{FF2B5EF4-FFF2-40B4-BE49-F238E27FC236}">
                <a16:creationId xmlns:a16="http://schemas.microsoft.com/office/drawing/2014/main" id="{A49BD2EE-7FFD-0CD0-7B3B-ABD628F37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Text Box 6">
            <a:extLst>
              <a:ext uri="{FF2B5EF4-FFF2-40B4-BE49-F238E27FC236}">
                <a16:creationId xmlns:a16="http://schemas.microsoft.com/office/drawing/2014/main" id="{620595DC-19C2-7265-4D5C-6409D1B0A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914400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  <a:latin typeface="Times New Roman" panose="02020603050405020304" pitchFamily="18" charset="0"/>
              </a:rPr>
              <a:t>Khi thấy bầy thỏ Mèo em làm gì?</a:t>
            </a:r>
          </a:p>
        </p:txBody>
      </p:sp>
      <p:pic>
        <p:nvPicPr>
          <p:cNvPr id="56327" name="Picture 7" descr="IMG0521A">
            <a:extLst>
              <a:ext uri="{FF2B5EF4-FFF2-40B4-BE49-F238E27FC236}">
                <a16:creationId xmlns:a16="http://schemas.microsoft.com/office/drawing/2014/main" id="{C94AB005-E96A-FA9F-477C-B8DC35012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85900"/>
            <a:ext cx="52578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4">
            <a:extLst>
              <a:ext uri="{FF2B5EF4-FFF2-40B4-BE49-F238E27FC236}">
                <a16:creationId xmlns:a16="http://schemas.microsoft.com/office/drawing/2014/main" id="{10294C73-8AC3-154E-0F30-F7D08901C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876800"/>
            <a:ext cx="3429000" cy="5889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b="1">
                <a:solidFill>
                  <a:srgbClr val="FFFF00"/>
                </a:solidFill>
                <a:latin typeface="Times New Roman" panose="02020603050405020304" pitchFamily="18" charset="0"/>
              </a:rPr>
              <a:t>Nhập bọn vui chơi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5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5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5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/>
      <p:bldP spid="563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lowergraphic1">
            <a:extLst>
              <a:ext uri="{FF2B5EF4-FFF2-40B4-BE49-F238E27FC236}">
                <a16:creationId xmlns:a16="http://schemas.microsoft.com/office/drawing/2014/main" id="{AD21D22D-692E-DF5E-EF3B-EB857C88B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Text Box 6">
            <a:extLst>
              <a:ext uri="{FF2B5EF4-FFF2-40B4-BE49-F238E27FC236}">
                <a16:creationId xmlns:a16="http://schemas.microsoft.com/office/drawing/2014/main" id="{BE5EE231-02FB-CE3B-20C0-A6EA06089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00FF"/>
                </a:solidFill>
                <a:latin typeface="Times New Roman" panose="02020603050405020304" pitchFamily="18" charset="0"/>
              </a:rPr>
              <a:t>Anh em Mèo Trắng có câu được cá không? Vì sao</a:t>
            </a:r>
          </a:p>
        </p:txBody>
      </p:sp>
      <p:pic>
        <p:nvPicPr>
          <p:cNvPr id="57351" name="Picture 7" descr="IMG0522A">
            <a:extLst>
              <a:ext uri="{FF2B5EF4-FFF2-40B4-BE49-F238E27FC236}">
                <a16:creationId xmlns:a16="http://schemas.microsoft.com/office/drawing/2014/main" id="{24A0937F-0EF0-6990-70E7-3AF520201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505200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9" name="Text Box 5">
            <a:extLst>
              <a:ext uri="{FF2B5EF4-FFF2-40B4-BE49-F238E27FC236}">
                <a16:creationId xmlns:a16="http://schemas.microsoft.com/office/drawing/2014/main" id="{7336C5DA-C586-6141-F443-C53342702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3233738"/>
            <a:ext cx="3429000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</a:rPr>
              <a:t>Không câu được cá.</a:t>
            </a:r>
          </a:p>
        </p:txBody>
      </p:sp>
      <p:pic>
        <p:nvPicPr>
          <p:cNvPr id="57352" name="Picture 8">
            <a:extLst>
              <a:ext uri="{FF2B5EF4-FFF2-40B4-BE49-F238E27FC236}">
                <a16:creationId xmlns:a16="http://schemas.microsoft.com/office/drawing/2014/main" id="{DDD9E366-BFD9-1D7A-9DD1-7AC1EAF18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3990975"/>
            <a:ext cx="3276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4" name="Picture 10" descr="IMG0521A">
            <a:extLst>
              <a:ext uri="{FF2B5EF4-FFF2-40B4-BE49-F238E27FC236}">
                <a16:creationId xmlns:a16="http://schemas.microsoft.com/office/drawing/2014/main" id="{EC823D17-64D2-12EA-90EB-A2A4D7DD9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962400"/>
            <a:ext cx="3352800" cy="219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Text Box 9">
            <a:extLst>
              <a:ext uri="{FF2B5EF4-FFF2-40B4-BE49-F238E27FC236}">
                <a16:creationId xmlns:a16="http://schemas.microsoft.com/office/drawing/2014/main" id="{7413D3F8-D60B-BE0F-C798-B2AFE98D0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950" y="6096000"/>
            <a:ext cx="6705600" cy="52863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</a:rPr>
              <a:t>ì : Mèo anh thì ngủ, Mèo em thì nô đùa với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2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200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200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200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0" grpId="0"/>
      <p:bldP spid="57349" grpId="0" animBg="1"/>
      <p:bldP spid="573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8">
            <a:extLst>
              <a:ext uri="{FF2B5EF4-FFF2-40B4-BE49-F238E27FC236}">
                <a16:creationId xmlns:a16="http://schemas.microsoft.com/office/drawing/2014/main" id="{7B68AA67-C99B-5913-78D1-40D12202A8A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762000"/>
            <a:ext cx="4343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 giáo dục trẻ: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7C68CED9-A938-AE17-257C-AB1239DD2B5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327275"/>
            <a:ext cx="7124700" cy="3117850"/>
          </a:xfrm>
        </p:spPr>
        <p:txBody>
          <a:bodyPr/>
          <a:lstStyle/>
          <a:p>
            <a:pPr lvl="1" eaLnBrk="1" hangingPunct="1"/>
            <a:r>
              <a:rPr lang="en-US" altLang="en-US" sz="4200">
                <a:solidFill>
                  <a:srgbClr val="3333FF"/>
                </a:solidFill>
              </a:rPr>
              <a:t> Chăm chỉ học, chăm chỉ giúp đỡ ông, bà, bố, mẹ, cô giáo.</a:t>
            </a:r>
          </a:p>
        </p:txBody>
      </p:sp>
      <p:pic>
        <p:nvPicPr>
          <p:cNvPr id="17412" name="Picture 11" descr="sqrndlredmed_w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712CBAA-873A-C7F2-96AA-0E75CBFD91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6188"/>
            <a:ext cx="1371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8">
            <a:extLst>
              <a:ext uri="{FF2B5EF4-FFF2-40B4-BE49-F238E27FC236}">
                <a16:creationId xmlns:a16="http://schemas.microsoft.com/office/drawing/2014/main" id="{7E9AD071-050B-DF81-2D47-BFD05DB8EF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762000"/>
            <a:ext cx="5638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3: Giúp trẻ học thuộc bài thơ.</a:t>
            </a:r>
            <a:endParaRPr lang="en-US" sz="3600" b="1" kern="10">
              <a:ln w="9525">
                <a:solidFill>
                  <a:srgbClr val="FF9900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87882A00-DCC2-B774-3892-492527B3BDC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162800" cy="3962400"/>
          </a:xfrm>
        </p:spPr>
        <p:txBody>
          <a:bodyPr/>
          <a:lstStyle/>
          <a:p>
            <a:pPr lvl="1" eaLnBrk="1" hangingPunct="1"/>
            <a:r>
              <a:rPr lang="en-US" altLang="en-US" sz="3000">
                <a:solidFill>
                  <a:srgbClr val="3333FF"/>
                </a:solidFill>
              </a:rPr>
              <a:t>Cô dạy trẻ từng khổ thơ cho đến hết bài thơ.</a:t>
            </a:r>
          </a:p>
          <a:p>
            <a:pPr lvl="1" eaLnBrk="1" hangingPunct="1"/>
            <a:r>
              <a:rPr lang="en-US" altLang="en-US" sz="3000">
                <a:solidFill>
                  <a:srgbClr val="3333FF"/>
                </a:solidFill>
              </a:rPr>
              <a:t>Cô cho cả lớp luyện tập 3 – 4 lần.</a:t>
            </a:r>
          </a:p>
          <a:p>
            <a:pPr lvl="1" eaLnBrk="1" hangingPunct="1"/>
            <a:r>
              <a:rPr lang="en-US" altLang="en-US" sz="3000">
                <a:solidFill>
                  <a:srgbClr val="3333FF"/>
                </a:solidFill>
              </a:rPr>
              <a:t>Mời tổ, nhóm đọc 2 – 3 lần.</a:t>
            </a:r>
          </a:p>
          <a:p>
            <a:pPr lvl="1" eaLnBrk="1" hangingPunct="1"/>
            <a:r>
              <a:rPr lang="en-US" altLang="en-US" sz="3000">
                <a:solidFill>
                  <a:srgbClr val="3333FF"/>
                </a:solidFill>
              </a:rPr>
              <a:t>Gọi một cá nhân xuất sắc đọc lại bài thơ.</a:t>
            </a:r>
          </a:p>
          <a:p>
            <a:pPr lvl="1" eaLnBrk="1" hangingPunct="1">
              <a:buFontTx/>
              <a:buNone/>
            </a:pPr>
            <a:r>
              <a:rPr lang="en-US" altLang="en-US" sz="3000">
                <a:solidFill>
                  <a:srgbClr val="3333FF"/>
                </a:solidFill>
              </a:rPr>
              <a:t>(Cô chú ý sửa sai, sửa ngọng cho trẻ)</a:t>
            </a:r>
          </a:p>
        </p:txBody>
      </p:sp>
      <p:pic>
        <p:nvPicPr>
          <p:cNvPr id="18436" name="Picture 11" descr="sqrndlredmed_w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5005E43-C6BC-6AC1-32DE-4A81D139019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6188"/>
            <a:ext cx="1371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8">
            <a:extLst>
              <a:ext uri="{FF2B5EF4-FFF2-40B4-BE49-F238E27FC236}">
                <a16:creationId xmlns:a16="http://schemas.microsoft.com/office/drawing/2014/main" id="{661CB169-0504-B34D-8C13-E3FAE3B1BB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762000"/>
            <a:ext cx="5638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 thúc bài học.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7027E22A-6610-7C8D-550C-545A497FD62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667000"/>
            <a:ext cx="7162800" cy="3276600"/>
          </a:xfrm>
        </p:spPr>
        <p:txBody>
          <a:bodyPr/>
          <a:lstStyle/>
          <a:p>
            <a:pPr lvl="1" eaLnBrk="1" hangingPunct="1"/>
            <a:r>
              <a:rPr lang="en-US" altLang="en-US" sz="5000">
                <a:solidFill>
                  <a:srgbClr val="3333FF"/>
                </a:solidFill>
              </a:rPr>
              <a:t> Cô và trẻ vận động bài hát: “ Mèo đi câu cá”.</a:t>
            </a:r>
          </a:p>
        </p:txBody>
      </p:sp>
      <p:pic>
        <p:nvPicPr>
          <p:cNvPr id="19460" name="Picture 11" descr="sqrndlredmed_w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68C2B4C-8D8D-2328-4ED9-98C46ABA5B8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6188"/>
            <a:ext cx="1371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>
            <a:extLst>
              <a:ext uri="{FF2B5EF4-FFF2-40B4-BE49-F238E27FC236}">
                <a16:creationId xmlns:a16="http://schemas.microsoft.com/office/drawing/2014/main" id="{5FE819FA-1A55-527A-351B-D2AEAE8C6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862138"/>
            <a:ext cx="60198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tabLst>
                <a:tab pos="763588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SzPct val="80000"/>
              <a:buBlip>
                <a:blip r:embed="rId3"/>
              </a:buBlip>
              <a:tabLst>
                <a:tab pos="763588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tabLst>
                <a:tab pos="763588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>
              <a:spcBef>
                <a:spcPct val="20000"/>
              </a:spcBef>
              <a:buSzPct val="70000"/>
              <a:buBlip>
                <a:blip r:embed="rId5"/>
              </a:buBlip>
              <a:tabLst>
                <a:tab pos="76358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tabLst>
                <a:tab pos="76358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tabLst>
                <a:tab pos="76358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tabLst>
                <a:tab pos="76358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tabLst>
                <a:tab pos="76358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tabLst>
                <a:tab pos="763588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9900"/>
                </a:solidFill>
                <a:latin typeface="Arial" panose="020B0604020202020204" pitchFamily="34" charset="0"/>
              </a:rPr>
              <a:t>               Kiến thức: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Arial" panose="020B0604020202020204" pitchFamily="34" charset="0"/>
              </a:rPr>
              <a:t>Trẻ biết tên bài thơ và tên tác giả.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Arial" panose="020B0604020202020204" pitchFamily="34" charset="0"/>
              </a:rPr>
              <a:t>Trẻ hiểu nội dung bài thơ nói về sự lười biếng, ỉ lại của 2 anh em mèo trắng nên kết quả bị đói, không có gì ăn.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Arial" panose="020B0604020202020204" pitchFamily="34" charset="0"/>
              </a:rPr>
              <a:t>Trẻ thuộc lời bài thơ.</a:t>
            </a:r>
            <a:endParaRPr lang="en-US" altLang="en-US" sz="1800" b="1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 lvl="3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9900"/>
                </a:solidFill>
                <a:latin typeface="Arial" panose="020B0604020202020204" pitchFamily="34" charset="0"/>
              </a:rPr>
              <a:t>Kĩ năng: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Arial" panose="020B0604020202020204" pitchFamily="34" charset="0"/>
              </a:rPr>
              <a:t>Rèn kỹ năng đọc thơ rõ ràng, chính xác và diễn cảm.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Arial" panose="020B0604020202020204" pitchFamily="34" charset="0"/>
              </a:rPr>
              <a:t>Rèn ngôn ngữ mạch lạc, chính xác.</a:t>
            </a:r>
          </a:p>
          <a:p>
            <a:pPr lvl="3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9900"/>
                </a:solidFill>
                <a:latin typeface="Arial" panose="020B0604020202020204" pitchFamily="34" charset="0"/>
              </a:rPr>
              <a:t>Giáo dục: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Arial" panose="020B0604020202020204" pitchFamily="34" charset="0"/>
              </a:rPr>
              <a:t>Giáo dục trẻ tích cực tham gia vào các hoạt động đón chào ngày Tết.(giúp đỡ bố mẹ dọn dẹp trang trí nhà cửa, đi chúc tết ông bà……)</a:t>
            </a:r>
          </a:p>
        </p:txBody>
      </p:sp>
      <p:sp>
        <p:nvSpPr>
          <p:cNvPr id="4099" name="WordArt 5">
            <a:extLst>
              <a:ext uri="{FF2B5EF4-FFF2-40B4-BE49-F238E27FC236}">
                <a16:creationId xmlns:a16="http://schemas.microsoft.com/office/drawing/2014/main" id="{CEF77301-D477-E4CF-2F04-FA4225FA85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43200" y="457200"/>
            <a:ext cx="33337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 ĐÍCH YÊU CẦU:</a:t>
            </a:r>
          </a:p>
        </p:txBody>
      </p:sp>
      <p:pic>
        <p:nvPicPr>
          <p:cNvPr id="4100" name="Picture 6" descr="sqrndlredmed_w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DE159D7-4199-66BF-C289-68116C21E55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6188"/>
            <a:ext cx="1371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99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8">
            <a:extLst>
              <a:ext uri="{FF2B5EF4-FFF2-40B4-BE49-F238E27FC236}">
                <a16:creationId xmlns:a16="http://schemas.microsoft.com/office/drawing/2014/main" id="{82F2625F-A2FE-3D3A-D978-471384031B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52800" y="990600"/>
            <a:ext cx="2438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 bị :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13A60540-8E55-22AF-6A1E-27AA923531B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327275"/>
            <a:ext cx="7124700" cy="3117850"/>
          </a:xfrm>
        </p:spPr>
        <p:txBody>
          <a:bodyPr/>
          <a:lstStyle/>
          <a:p>
            <a:pPr lvl="1" eaLnBrk="1" hangingPunct="1"/>
            <a:r>
              <a:rPr lang="en-US" altLang="en-US" sz="3000">
                <a:solidFill>
                  <a:srgbClr val="3333FF"/>
                </a:solidFill>
              </a:rPr>
              <a:t>Tranh minh họa bài thơ Mèo đi câu cá.</a:t>
            </a:r>
          </a:p>
          <a:p>
            <a:pPr lvl="1" eaLnBrk="1" hangingPunct="1"/>
            <a:r>
              <a:rPr lang="en-US" altLang="en-US" sz="3000">
                <a:solidFill>
                  <a:srgbClr val="3333FF"/>
                </a:solidFill>
              </a:rPr>
              <a:t>Thiết bị điện tử, băng đĩa ca nhạc có các bài hát: Vì sao con mèo rửa mặt, Mèo đi câu cá.</a:t>
            </a:r>
          </a:p>
        </p:txBody>
      </p:sp>
      <p:pic>
        <p:nvPicPr>
          <p:cNvPr id="5124" name="Picture 11" descr="sqrndlredmed_w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41C695A-B71F-2D08-3334-11653CFA955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6188"/>
            <a:ext cx="1371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8">
            <a:extLst>
              <a:ext uri="{FF2B5EF4-FFF2-40B4-BE49-F238E27FC236}">
                <a16:creationId xmlns:a16="http://schemas.microsoft.com/office/drawing/2014/main" id="{FC68358A-C5FD-34A6-6591-13804FC5972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762000"/>
            <a:ext cx="5638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1: Giúp trẻ làm quen bài thơ.</a:t>
            </a:r>
            <a:endParaRPr lang="en-US" sz="3600" b="1" kern="10">
              <a:ln w="9525">
                <a:solidFill>
                  <a:srgbClr val="FF9900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ADC73767-533C-C44C-0916-164DA8B511B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327275"/>
            <a:ext cx="7124700" cy="3117850"/>
          </a:xfrm>
        </p:spPr>
        <p:txBody>
          <a:bodyPr/>
          <a:lstStyle/>
          <a:p>
            <a:pPr lvl="1" eaLnBrk="1" hangingPunct="1"/>
            <a:r>
              <a:rPr lang="en-US" altLang="en-US" sz="3000">
                <a:solidFill>
                  <a:srgbClr val="3333FF"/>
                </a:solidFill>
              </a:rPr>
              <a:t>Cô đọc diễn cảm bài thơ lần 1 nhấn giọng vào một số từ: hiu hiu, thầm chắc, hớn hở, lều gianh…</a:t>
            </a:r>
          </a:p>
          <a:p>
            <a:pPr lvl="1" eaLnBrk="1" hangingPunct="1"/>
            <a:r>
              <a:rPr lang="en-US" altLang="en-US" sz="3000">
                <a:solidFill>
                  <a:srgbClr val="3333FF"/>
                </a:solidFill>
              </a:rPr>
              <a:t>Cô đọc diễn cảm làn 2 kết hợp dùng tranh minh họa.</a:t>
            </a:r>
          </a:p>
          <a:p>
            <a:pPr lvl="1" eaLnBrk="1" hangingPunct="1">
              <a:buFontTx/>
              <a:buNone/>
            </a:pPr>
            <a:endParaRPr lang="en-US" altLang="en-US" sz="3000">
              <a:solidFill>
                <a:srgbClr val="3333FF"/>
              </a:solidFill>
            </a:endParaRPr>
          </a:p>
        </p:txBody>
      </p:sp>
      <p:pic>
        <p:nvPicPr>
          <p:cNvPr id="6148" name="Picture 11" descr="sqrndlredmed_w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D165BF9-855D-ABBA-51B2-5DC83FC565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6188"/>
            <a:ext cx="1371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flowergraphic1">
            <a:extLst>
              <a:ext uri="{FF2B5EF4-FFF2-40B4-BE49-F238E27FC236}">
                <a16:creationId xmlns:a16="http://schemas.microsoft.com/office/drawing/2014/main" id="{18DF0072-7FC0-11E1-E2A8-C90679E35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 descr="IMG0523A">
            <a:extLst>
              <a:ext uri="{FF2B5EF4-FFF2-40B4-BE49-F238E27FC236}">
                <a16:creationId xmlns:a16="http://schemas.microsoft.com/office/drawing/2014/main" id="{DD1AA96D-70A3-3474-6AFB-AFB9E4948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66800"/>
            <a:ext cx="640080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9" name="Text Box 15">
            <a:extLst>
              <a:ext uri="{FF2B5EF4-FFF2-40B4-BE49-F238E27FC236}">
                <a16:creationId xmlns:a16="http://schemas.microsoft.com/office/drawing/2014/main" id="{9B20B7C2-C77C-C2F0-0006-A0654A80F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886200"/>
            <a:ext cx="27432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Anh em mèo trắng</a:t>
            </a:r>
          </a:p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Vác giỏ đi câu</a:t>
            </a:r>
          </a:p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Em ngồi bờ ao </a:t>
            </a:r>
          </a:p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Anh ra sông cái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20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20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200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lowergraphic3">
            <a:extLst>
              <a:ext uri="{FF2B5EF4-FFF2-40B4-BE49-F238E27FC236}">
                <a16:creationId xmlns:a16="http://schemas.microsoft.com/office/drawing/2014/main" id="{FEFCDF8A-2F37-4C51-271B-9C24921B6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76" name="Picture 24" descr="IMG0520A">
            <a:extLst>
              <a:ext uri="{FF2B5EF4-FFF2-40B4-BE49-F238E27FC236}">
                <a16:creationId xmlns:a16="http://schemas.microsoft.com/office/drawing/2014/main" id="{00B45265-045F-D343-F1E6-5115B07C4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33400"/>
            <a:ext cx="7391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0" name="Text Box 8">
            <a:extLst>
              <a:ext uri="{FF2B5EF4-FFF2-40B4-BE49-F238E27FC236}">
                <a16:creationId xmlns:a16="http://schemas.microsoft.com/office/drawing/2014/main" id="{9513F5BF-61D8-E7C7-22E8-37F5DEBFB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733800"/>
            <a:ext cx="31242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Hiu hiu gió thổi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Buồn ngủ quá chừng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Mèo anh ngả lưng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Ngủ luôn một giấc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Lòng riêng thầm chắc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Đã có em rồi</a:t>
            </a:r>
          </a:p>
        </p:txBody>
      </p:sp>
      <p:sp>
        <p:nvSpPr>
          <p:cNvPr id="49180" name="Oval 28">
            <a:extLst>
              <a:ext uri="{FF2B5EF4-FFF2-40B4-BE49-F238E27FC236}">
                <a16:creationId xmlns:a16="http://schemas.microsoft.com/office/drawing/2014/main" id="{6B834555-26D0-6D33-7AB8-54E276EAE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990600"/>
            <a:ext cx="3352800" cy="1524000"/>
          </a:xfrm>
          <a:prstGeom prst="ellipse">
            <a:avLst/>
          </a:prstGeom>
          <a:solidFill>
            <a:srgbClr val="B1D4AC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9182" name="AutoShape 30">
            <a:extLst>
              <a:ext uri="{FF2B5EF4-FFF2-40B4-BE49-F238E27FC236}">
                <a16:creationId xmlns:a16="http://schemas.microsoft.com/office/drawing/2014/main" id="{EAAFB50A-A854-B609-3EF6-3216BB49F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609600"/>
            <a:ext cx="4648200" cy="2286000"/>
          </a:xfrm>
          <a:prstGeom prst="star32">
            <a:avLst>
              <a:gd name="adj" fmla="val 37500"/>
            </a:avLst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7" name="Text Box 25">
            <a:extLst>
              <a:ext uri="{FF2B5EF4-FFF2-40B4-BE49-F238E27FC236}">
                <a16:creationId xmlns:a16="http://schemas.microsoft.com/office/drawing/2014/main" id="{CE5BA426-A638-1BFB-9181-C498F3F0F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1788" y="5319713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thầm chắc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200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200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200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2" dur="30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Motion origin="layout" path="M 3.33333E-6 -2.48555E-6 L -0.42084 -0.55283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42" y="-27653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7" presetID="6" presetClass="entr" presetSubtype="16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  <p:bldP spid="49180" grpId="0" animBg="1"/>
      <p:bldP spid="49182" grpId="0" animBg="1"/>
      <p:bldP spid="49177" grpId="0"/>
      <p:bldP spid="4917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lowergraphic3">
            <a:extLst>
              <a:ext uri="{FF2B5EF4-FFF2-40B4-BE49-F238E27FC236}">
                <a16:creationId xmlns:a16="http://schemas.microsoft.com/office/drawing/2014/main" id="{49C29792-0EFE-2E36-1EB4-B027526AC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6" name="Picture 20" descr="IMG0521A">
            <a:extLst>
              <a:ext uri="{FF2B5EF4-FFF2-40B4-BE49-F238E27FC236}">
                <a16:creationId xmlns:a16="http://schemas.microsoft.com/office/drawing/2014/main" id="{48DB41E1-6977-7BF9-14E5-3A183EBB9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7924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3" name="Text Box 7">
            <a:extLst>
              <a:ext uri="{FF2B5EF4-FFF2-40B4-BE49-F238E27FC236}">
                <a16:creationId xmlns:a16="http://schemas.microsoft.com/office/drawing/2014/main" id="{BABC014A-7803-44E2-6CB4-2AE9A3A13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048000"/>
            <a:ext cx="3124200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Mèo em đang ngồi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Thấy bầy thỏ bạn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Đùa chơi múa lượn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Vui quá là vui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Mèo nghĩ: ồ thôi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Anh câu cũng đủ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Nghĩ rồi hớn hở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Nhập bọn vui chơi</a:t>
            </a:r>
          </a:p>
        </p:txBody>
      </p:sp>
      <p:sp>
        <p:nvSpPr>
          <p:cNvPr id="50199" name="Oval 23">
            <a:extLst>
              <a:ext uri="{FF2B5EF4-FFF2-40B4-BE49-F238E27FC236}">
                <a16:creationId xmlns:a16="http://schemas.microsoft.com/office/drawing/2014/main" id="{F07E39A6-2882-C995-DF5A-A4C91940B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838200"/>
            <a:ext cx="3352800" cy="1524000"/>
          </a:xfrm>
          <a:prstGeom prst="ellipse">
            <a:avLst/>
          </a:prstGeom>
          <a:solidFill>
            <a:srgbClr val="FF7C80"/>
          </a:solidFill>
          <a:ln w="5715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00" name="AutoShape 24">
            <a:extLst>
              <a:ext uri="{FF2B5EF4-FFF2-40B4-BE49-F238E27FC236}">
                <a16:creationId xmlns:a16="http://schemas.microsoft.com/office/drawing/2014/main" id="{3FFED3AC-A7DC-FD21-7DC1-5BAEA68D3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57200"/>
            <a:ext cx="4419600" cy="2286000"/>
          </a:xfrm>
          <a:prstGeom prst="star24">
            <a:avLst>
              <a:gd name="adj" fmla="val 37500"/>
            </a:avLst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0198" name="Text Box 22">
            <a:extLst>
              <a:ext uri="{FF2B5EF4-FFF2-40B4-BE49-F238E27FC236}">
                <a16:creationId xmlns:a16="http://schemas.microsoft.com/office/drawing/2014/main" id="{301A3680-D3E3-DA81-D3C3-21EA500E4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5888" y="5334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hớn hở</a:t>
            </a:r>
            <a:endParaRPr lang="en-US" altLang="en-US" sz="24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200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66FF33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200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200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30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30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8.33333E-7 -3.4104E-6 L -0.35573 -0.5882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95" y="-29410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3" presetClass="entr" presetSubtype="16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/>
      <p:bldP spid="50199" grpId="0" animBg="1"/>
      <p:bldP spid="50200" grpId="0" animBg="1"/>
      <p:bldP spid="50198" grpId="0"/>
      <p:bldP spid="5019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flowergraphic1">
            <a:extLst>
              <a:ext uri="{FF2B5EF4-FFF2-40B4-BE49-F238E27FC236}">
                <a16:creationId xmlns:a16="http://schemas.microsoft.com/office/drawing/2014/main" id="{81A4F090-CF3F-60AD-F41B-11F73C35B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6" name="Picture 12" descr="IMG0522A">
            <a:extLst>
              <a:ext uri="{FF2B5EF4-FFF2-40B4-BE49-F238E27FC236}">
                <a16:creationId xmlns:a16="http://schemas.microsoft.com/office/drawing/2014/main" id="{1C4E1A9E-EF89-C7DB-A8C9-0FF69AF89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77724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1" name="Text Box 7">
            <a:extLst>
              <a:ext uri="{FF2B5EF4-FFF2-40B4-BE49-F238E27FC236}">
                <a16:creationId xmlns:a16="http://schemas.microsoft.com/office/drawing/2014/main" id="{12D96561-63E4-E7B1-ECA2-083EFAA7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62200"/>
            <a:ext cx="2667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Lúc ông mặt trời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Xuống núi đi ngủ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Đôi Mèo hối hả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Quay về lều gianh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5" name="Text Box 11">
            <a:extLst>
              <a:ext uri="{FF2B5EF4-FFF2-40B4-BE49-F238E27FC236}">
                <a16:creationId xmlns:a16="http://schemas.microsoft.com/office/drawing/2014/main" id="{FE2901C2-D180-4827-F36C-05CD8DB8A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114800"/>
            <a:ext cx="3352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Giỏ anh giỏ em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Không con cá nhỏ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Cả hai nhăn nhó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Cùng khóc Meo Meo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 b="1">
              <a:solidFill>
                <a:srgbClr val="00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18" name="Oval 14">
            <a:extLst>
              <a:ext uri="{FF2B5EF4-FFF2-40B4-BE49-F238E27FC236}">
                <a16:creationId xmlns:a16="http://schemas.microsoft.com/office/drawing/2014/main" id="{FB1AD150-6565-8CFC-AC7A-1BD48EB5D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163" y="1604963"/>
            <a:ext cx="3352800" cy="1524000"/>
          </a:xfrm>
          <a:prstGeom prst="ellipse">
            <a:avLst/>
          </a:prstGeom>
          <a:solidFill>
            <a:srgbClr val="FF00FF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7119" name="Freeform 15">
            <a:extLst>
              <a:ext uri="{FF2B5EF4-FFF2-40B4-BE49-F238E27FC236}">
                <a16:creationId xmlns:a16="http://schemas.microsoft.com/office/drawing/2014/main" id="{2A110E1D-D465-DBEF-9F9A-935FE915EBF6}"/>
              </a:ext>
            </a:extLst>
          </p:cNvPr>
          <p:cNvSpPr>
            <a:spLocks/>
          </p:cNvSpPr>
          <p:nvPr/>
        </p:nvSpPr>
        <p:spPr bwMode="auto">
          <a:xfrm>
            <a:off x="3962400" y="1190625"/>
            <a:ext cx="4660900" cy="2501900"/>
          </a:xfrm>
          <a:custGeom>
            <a:avLst/>
            <a:gdLst>
              <a:gd name="T0" fmla="*/ 990600 w 2936"/>
              <a:gd name="T1" fmla="*/ 622300 h 1576"/>
              <a:gd name="T2" fmla="*/ 1371600 w 2936"/>
              <a:gd name="T3" fmla="*/ 88900 h 1576"/>
              <a:gd name="T4" fmla="*/ 1905000 w 2936"/>
              <a:gd name="T5" fmla="*/ 393700 h 1576"/>
              <a:gd name="T6" fmla="*/ 2743200 w 2936"/>
              <a:gd name="T7" fmla="*/ 12700 h 1576"/>
              <a:gd name="T8" fmla="*/ 3124200 w 2936"/>
              <a:gd name="T9" fmla="*/ 469900 h 1576"/>
              <a:gd name="T10" fmla="*/ 3886200 w 2936"/>
              <a:gd name="T11" fmla="*/ 241300 h 1576"/>
              <a:gd name="T12" fmla="*/ 3962400 w 2936"/>
              <a:gd name="T13" fmla="*/ 927100 h 1576"/>
              <a:gd name="T14" fmla="*/ 4648200 w 2936"/>
              <a:gd name="T15" fmla="*/ 1155700 h 1576"/>
              <a:gd name="T16" fmla="*/ 3886200 w 2936"/>
              <a:gd name="T17" fmla="*/ 1460500 h 1576"/>
              <a:gd name="T18" fmla="*/ 4114800 w 2936"/>
              <a:gd name="T19" fmla="*/ 1993900 h 1576"/>
              <a:gd name="T20" fmla="*/ 3200400 w 2936"/>
              <a:gd name="T21" fmla="*/ 1841500 h 1576"/>
              <a:gd name="T22" fmla="*/ 2895600 w 2936"/>
              <a:gd name="T23" fmla="*/ 2451100 h 1576"/>
              <a:gd name="T24" fmla="*/ 2133600 w 2936"/>
              <a:gd name="T25" fmla="*/ 1993900 h 1576"/>
              <a:gd name="T26" fmla="*/ 1371600 w 2936"/>
              <a:gd name="T27" fmla="*/ 2451100 h 1576"/>
              <a:gd name="T28" fmla="*/ 1066800 w 2936"/>
              <a:gd name="T29" fmla="*/ 1689100 h 1576"/>
              <a:gd name="T30" fmla="*/ 76200 w 2936"/>
              <a:gd name="T31" fmla="*/ 1689100 h 1576"/>
              <a:gd name="T32" fmla="*/ 609600 w 2936"/>
              <a:gd name="T33" fmla="*/ 1155700 h 1576"/>
              <a:gd name="T34" fmla="*/ 76200 w 2936"/>
              <a:gd name="T35" fmla="*/ 469900 h 1576"/>
              <a:gd name="T36" fmla="*/ 1066800 w 2936"/>
              <a:gd name="T37" fmla="*/ 546100 h 157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936"/>
              <a:gd name="T58" fmla="*/ 0 h 1576"/>
              <a:gd name="T59" fmla="*/ 2936 w 2936"/>
              <a:gd name="T60" fmla="*/ 1576 h 157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936" h="1576">
                <a:moveTo>
                  <a:pt x="624" y="392"/>
                </a:moveTo>
                <a:cubicBezTo>
                  <a:pt x="696" y="236"/>
                  <a:pt x="768" y="80"/>
                  <a:pt x="864" y="56"/>
                </a:cubicBezTo>
                <a:cubicBezTo>
                  <a:pt x="960" y="32"/>
                  <a:pt x="1056" y="256"/>
                  <a:pt x="1200" y="248"/>
                </a:cubicBezTo>
                <a:cubicBezTo>
                  <a:pt x="1344" y="240"/>
                  <a:pt x="1600" y="0"/>
                  <a:pt x="1728" y="8"/>
                </a:cubicBezTo>
                <a:cubicBezTo>
                  <a:pt x="1856" y="16"/>
                  <a:pt x="1848" y="272"/>
                  <a:pt x="1968" y="296"/>
                </a:cubicBezTo>
                <a:cubicBezTo>
                  <a:pt x="2088" y="320"/>
                  <a:pt x="2360" y="104"/>
                  <a:pt x="2448" y="152"/>
                </a:cubicBezTo>
                <a:cubicBezTo>
                  <a:pt x="2536" y="200"/>
                  <a:pt x="2416" y="488"/>
                  <a:pt x="2496" y="584"/>
                </a:cubicBezTo>
                <a:cubicBezTo>
                  <a:pt x="2576" y="680"/>
                  <a:pt x="2936" y="672"/>
                  <a:pt x="2928" y="728"/>
                </a:cubicBezTo>
                <a:cubicBezTo>
                  <a:pt x="2920" y="784"/>
                  <a:pt x="2504" y="832"/>
                  <a:pt x="2448" y="920"/>
                </a:cubicBezTo>
                <a:cubicBezTo>
                  <a:pt x="2392" y="1008"/>
                  <a:pt x="2664" y="1216"/>
                  <a:pt x="2592" y="1256"/>
                </a:cubicBezTo>
                <a:cubicBezTo>
                  <a:pt x="2520" y="1296"/>
                  <a:pt x="2144" y="1112"/>
                  <a:pt x="2016" y="1160"/>
                </a:cubicBezTo>
                <a:cubicBezTo>
                  <a:pt x="1888" y="1208"/>
                  <a:pt x="1936" y="1528"/>
                  <a:pt x="1824" y="1544"/>
                </a:cubicBezTo>
                <a:cubicBezTo>
                  <a:pt x="1712" y="1560"/>
                  <a:pt x="1504" y="1256"/>
                  <a:pt x="1344" y="1256"/>
                </a:cubicBezTo>
                <a:cubicBezTo>
                  <a:pt x="1184" y="1256"/>
                  <a:pt x="976" y="1576"/>
                  <a:pt x="864" y="1544"/>
                </a:cubicBezTo>
                <a:cubicBezTo>
                  <a:pt x="752" y="1512"/>
                  <a:pt x="808" y="1144"/>
                  <a:pt x="672" y="1064"/>
                </a:cubicBezTo>
                <a:cubicBezTo>
                  <a:pt x="536" y="984"/>
                  <a:pt x="96" y="1120"/>
                  <a:pt x="48" y="1064"/>
                </a:cubicBezTo>
                <a:cubicBezTo>
                  <a:pt x="0" y="1008"/>
                  <a:pt x="384" y="856"/>
                  <a:pt x="384" y="728"/>
                </a:cubicBezTo>
                <a:cubicBezTo>
                  <a:pt x="384" y="600"/>
                  <a:pt x="0" y="360"/>
                  <a:pt x="48" y="296"/>
                </a:cubicBezTo>
                <a:cubicBezTo>
                  <a:pt x="96" y="232"/>
                  <a:pt x="384" y="288"/>
                  <a:pt x="672" y="344"/>
                </a:cubicBezTo>
              </a:path>
            </a:pathLst>
          </a:cu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7" name="Text Box 13">
            <a:extLst>
              <a:ext uri="{FF2B5EF4-FFF2-40B4-BE49-F238E27FC236}">
                <a16:creationId xmlns:a16="http://schemas.microsoft.com/office/drawing/2014/main" id="{64CA6CA3-A45C-3289-1BFC-9B5904EBE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900" y="34544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90000"/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6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8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anose="02020603050405020304" pitchFamily="18" charset="0"/>
              </a:rPr>
              <a:t>lều gianh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20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20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20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20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20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20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3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11111E-6 3.81503E-6 L 0.39444 -0.1923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22" y="-9618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6" presetClass="entr" presetSubtype="16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/>
      <p:bldP spid="47115" grpId="0"/>
      <p:bldP spid="47118" grpId="0" animBg="1"/>
      <p:bldP spid="47117" grpId="0"/>
      <p:bldP spid="4711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8">
            <a:extLst>
              <a:ext uri="{FF2B5EF4-FFF2-40B4-BE49-F238E27FC236}">
                <a16:creationId xmlns:a16="http://schemas.microsoft.com/office/drawing/2014/main" id="{16B36C19-0FC9-D512-A70F-C40F40B768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762000"/>
            <a:ext cx="5638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2: Giúp trẻ tìm hiểu bài thơ.</a:t>
            </a:r>
            <a:endParaRPr lang="en-US" sz="3600" b="1" kern="10">
              <a:ln w="9525">
                <a:solidFill>
                  <a:srgbClr val="FF9900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5363376E-17F2-A987-7E17-F6D21EBD133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327275"/>
            <a:ext cx="7124700" cy="3117850"/>
          </a:xfrm>
        </p:spPr>
        <p:txBody>
          <a:bodyPr/>
          <a:lstStyle/>
          <a:p>
            <a:pPr lvl="1" eaLnBrk="1" hangingPunct="1"/>
            <a:r>
              <a:rPr lang="en-US" altLang="en-US" sz="3800">
                <a:solidFill>
                  <a:srgbClr val="3333FF"/>
                </a:solidFill>
              </a:rPr>
              <a:t> Cô sử dụng hệ thống câu hỏi đàm thoại:</a:t>
            </a:r>
          </a:p>
          <a:p>
            <a:pPr lvl="1" eaLnBrk="1" hangingPunct="1">
              <a:buFontTx/>
              <a:buNone/>
            </a:pPr>
            <a:endParaRPr lang="en-US" altLang="en-US" sz="3800">
              <a:solidFill>
                <a:srgbClr val="3333FF"/>
              </a:solidFill>
            </a:endParaRPr>
          </a:p>
        </p:txBody>
      </p:sp>
      <p:pic>
        <p:nvPicPr>
          <p:cNvPr id="11268" name="Picture 11" descr="sqrndlredmed_w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3718F5D-F0A2-560B-BCA6-17FAB044B25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326188"/>
            <a:ext cx="1371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mi Painting">
  <a:themeElements>
    <a:clrScheme name="Sumi Painting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Sumi Paintin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umi Painting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Designs\Sumi Painting.pot</Template>
  <TotalTime>1300</TotalTime>
  <Words>547</Words>
  <Application>Microsoft Office PowerPoint</Application>
  <PresentationFormat>Trình chiếu Trên màn hình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17</vt:i4>
      </vt:variant>
    </vt:vector>
  </HeadingPairs>
  <TitlesOfParts>
    <vt:vector size="18" baseType="lpstr">
      <vt:lpstr>Sumi Painting</vt:lpstr>
      <vt:lpstr>Chủ điểm: Thế giới động vật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HiPT 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QUIZ:</dc:title>
  <dc:creator>NetSystem</dc:creator>
  <cp:lastModifiedBy>10P160921</cp:lastModifiedBy>
  <cp:revision>377</cp:revision>
  <dcterms:created xsi:type="dcterms:W3CDTF">2001-07-25T21:44:35Z</dcterms:created>
  <dcterms:modified xsi:type="dcterms:W3CDTF">2022-05-29T10:50:34Z</dcterms:modified>
</cp:coreProperties>
</file>