
<file path=[Content_Types].xml><?xml version="1.0" encoding="utf-8"?>
<Types xmlns="http://schemas.openxmlformats.org/package/2006/content-types">
  <Default Extension="mp3" ContentType="audio/mpeg"/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5" r:id="rId6"/>
    <p:sldId id="270" r:id="rId7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8398-8846-404A-B5BA-51FE0E3599F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25A-E3CD-4D72-8155-BD58C1B9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16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8398-8846-404A-B5BA-51FE0E3599F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25A-E3CD-4D72-8155-BD58C1B9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7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8398-8846-404A-B5BA-51FE0E3599F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25A-E3CD-4D72-8155-BD58C1B9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22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8398-8846-404A-B5BA-51FE0E3599F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25A-E3CD-4D72-8155-BD58C1B9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1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8398-8846-404A-B5BA-51FE0E3599F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25A-E3CD-4D72-8155-BD58C1B9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8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8398-8846-404A-B5BA-51FE0E3599F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25A-E3CD-4D72-8155-BD58C1B9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6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8398-8846-404A-B5BA-51FE0E3599F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25A-E3CD-4D72-8155-BD58C1B9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9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8398-8846-404A-B5BA-51FE0E3599F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25A-E3CD-4D72-8155-BD58C1B9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4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8398-8846-404A-B5BA-51FE0E3599F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25A-E3CD-4D72-8155-BD58C1B9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4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8398-8846-404A-B5BA-51FE0E3599F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25A-E3CD-4D72-8155-BD58C1B9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5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8398-8846-404A-B5BA-51FE0E3599F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25A-E3CD-4D72-8155-BD58C1B9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0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8398-8846-404A-B5BA-51FE0E3599F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25A-E3CD-4D72-8155-BD58C1B9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3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8398-8846-404A-B5BA-51FE0E3599F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25A-E3CD-4D72-8155-BD58C1B9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8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48398-8846-404A-B5BA-51FE0E3599F9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7E25A-E3CD-4D72-8155-BD58C1B9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8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wma"/><Relationship Id="rId7" Type="http://schemas.openxmlformats.org/officeDocument/2006/relationships/image" Target="../media/image2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wm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wma"/><Relationship Id="rId7" Type="http://schemas.openxmlformats.org/officeDocument/2006/relationships/image" Target="../media/image2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6.wm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97" y="-7913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9362" y="6858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2063" y="3556594"/>
            <a:ext cx="3744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000" b="1" dirty="0" smtClean="0">
                <a:latin typeface="+mj-lt"/>
              </a:rPr>
              <a:t>Đề tài: Nhận biết xe đạp, xe máy</a:t>
            </a:r>
            <a:endParaRPr lang="vi-VN" altLang="en-US" sz="2000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40364" y="4456972"/>
            <a:ext cx="367047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Lứa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tuổi</a:t>
            </a:r>
            <a:r>
              <a:rPr lang="vi-V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Nhà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trẻ</a:t>
            </a:r>
            <a:r>
              <a:rPr lang="vi-V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24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36 tháng</a:t>
            </a:r>
            <a:endParaRPr lang="vi-VN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12019" y="5235003"/>
            <a:ext cx="47822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Trương Thanh Hường</a:t>
            </a:r>
            <a:endParaRPr lang="vi-VN" altLang="en-US" b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19822" y="2274704"/>
            <a:ext cx="5675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en-US" sz="2400" b="1" dirty="0" smtClean="0">
                <a:solidFill>
                  <a:srgbClr val="FF0000"/>
                </a:solidFill>
                <a:latin typeface="+mj-lt"/>
              </a:rPr>
              <a:t>LĨNH VỰC PHÁT TRIỂN NHẬN THỨC</a:t>
            </a:r>
            <a:endParaRPr lang="vi-VN" alt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031" y="6156101"/>
            <a:ext cx="302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2021 - 2022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ã cắt nhạ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05814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4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8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80"/>
            <a:ext cx="12192000" cy="70408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56417" y="604165"/>
            <a:ext cx="2830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- YÊU CẦU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7689" y="1689159"/>
            <a:ext cx="8119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7689" y="2804931"/>
            <a:ext cx="49970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7177" y="3920703"/>
            <a:ext cx="64530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4118" y="4851809"/>
            <a:ext cx="1627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5C44D3-85C8-49A4-9705-613B1BEEAA90}"/>
              </a:ext>
            </a:extLst>
          </p:cNvPr>
          <p:cNvSpPr txBox="1"/>
          <p:nvPr/>
        </p:nvSpPr>
        <p:spPr>
          <a:xfrm>
            <a:off x="1654876" y="5684216"/>
            <a:ext cx="2797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-182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27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4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8986"/>
          </a:xfrm>
          <a:prstGeom prst="rect">
            <a:avLst/>
          </a:prstGeom>
        </p:spPr>
      </p:pic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9000125" y="196403"/>
            <a:ext cx="2061754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vi-V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0" y="1098928"/>
            <a:ext cx="1996440" cy="971282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164206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1098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817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0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0" y="1481071"/>
            <a:ext cx="7521262" cy="5087154"/>
          </a:xfrm>
          <a:prstGeom prst="rect">
            <a:avLst/>
          </a:prstGeom>
        </p:spPr>
      </p:pic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6632620" y="1587321"/>
            <a:ext cx="2897746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vi-V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108397" y="1892121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vi-V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96403" y="-805045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60229" y="4242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71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9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0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064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499" y="1185999"/>
            <a:ext cx="5418153" cy="50871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7777" y="410982"/>
            <a:ext cx="1542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XE ĐẠP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8300824" y="427081"/>
            <a:ext cx="1606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XE MÁY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83657" y="106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5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31" y="-30480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22264" y="2007962"/>
            <a:ext cx="2531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1047" y="3102666"/>
            <a:ext cx="4166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44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696437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133</Words>
  <Application>Microsoft Office PowerPoint</Application>
  <PresentationFormat>Widescreen</PresentationFormat>
  <Paragraphs>21</Paragraphs>
  <Slides>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ThanhHuong</cp:lastModifiedBy>
  <cp:revision>32</cp:revision>
  <dcterms:created xsi:type="dcterms:W3CDTF">2022-03-05T10:36:52Z</dcterms:created>
  <dcterms:modified xsi:type="dcterms:W3CDTF">2022-05-29T13:20:11Z</dcterms:modified>
</cp:coreProperties>
</file>