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63" r:id="rId3"/>
    <p:sldId id="279" r:id="rId4"/>
    <p:sldId id="277" r:id="rId5"/>
    <p:sldId id="282" r:id="rId6"/>
    <p:sldId id="278" r:id="rId7"/>
    <p:sldId id="280" r:id="rId8"/>
    <p:sldId id="28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FF00"/>
    <a:srgbClr val="FF0066"/>
    <a:srgbClr val="66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EDE981-E80E-4139-91E9-EF5D410B74AE}" v="76" dt="2022-05-28T16:53:26.2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DC0503-6E41-4CA6-8C0B-93147ED10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914A00-F9A2-ADD0-9AC1-1B94BA3367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E15E1F-D72D-297A-7E24-28EBD8953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756DA-85F9-489E-8CAE-2BD186C7A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619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564E91-F759-38D1-04F9-A2A3FB941E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DB2E53-A4E2-2EA5-BA0F-E6ED153959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FA2678-ACD6-261D-BF11-4378C48E43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DE415-0EC0-48EE-BE64-C88D51FF96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392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8346FEB-D935-A0FE-8FE8-AFA950A44A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952BA8-F800-2311-F5BB-A906E885C5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AEF1F1-43B3-50C3-C135-E11D54BB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286F7-3262-4406-9C5D-2DA27D9F2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746063-6674-7F54-0D7C-FF2405BF2F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EAD1FBA-5C56-A0B9-7F13-F22DB7D3F7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8F0A05-FE3E-EB53-7DF0-3B75513930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5F3A85-1842-46CF-99F3-2B1E11EA1E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257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AB491E-4E08-2403-704C-D838C5522A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384F2E-7526-E745-7E11-6246D2F5D0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7D1019-F3B9-E8ED-14E6-AA83A40BCE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30B88A-D449-44EB-B95F-84D5E06D97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93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D38F38-93EF-24D4-BC2F-7BE1BF62C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5FCF7B-645C-20F4-649A-4CDB74F4C1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D98D09-79BF-0461-306F-F503340C35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7C13A5-6D93-41C1-BB37-5D8FCEC3DB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40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43BA0D7-5D07-9A11-CC20-21B15505C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7AF1088-5A3A-5FE1-7E66-B600BC0034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E0ECEAB-6CB5-39B7-6A10-CC27875505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0B23A3-3543-4124-8AE9-B3C7147061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47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AC4751F-4744-22D3-0700-B039344931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19FAB6-8B10-B3DC-5F8E-B5B3072792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11987FA-6646-7AF4-1071-73BD00E841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81A264-56C6-4D92-822F-5CCBA753E1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63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AE4EB05-8DA4-FD53-A8E4-920A182E0B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2A33589-03BF-AAD2-69B9-1DA7E8B1F4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6DA4197-39DC-8F60-D5C9-6503D1B876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D15EC5-C3CD-47EB-B92D-51422165AF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18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329B08-30DA-58B9-6C1E-2DDB07E71F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08DB60-2C0C-C594-19F3-46564B962B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A6FA08-DAC2-13F6-D93E-9E15F14F3D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B04970-077C-44AA-936B-1D223A19A2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901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797305-2CFA-36DB-98EB-B1A1ED8E4C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EDAB10-91B7-2AEC-575B-0AC9ED5AD7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53D4C6-61FF-89BE-99E2-CF12ECC585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61705D-0F65-4D25-A330-62B147177B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12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B6F5BDC-BB9C-723E-B48A-7F1D0410A2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85446CC-CC5D-B4BD-9AD8-D592F8885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D423897-7902-E5DC-F8CD-E6C4E5C5AC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934FDDF-DFE8-62C8-361E-D97BF0B9799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C177A58-C9A9-7E5D-B572-3EB8FCC4786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0C33E44-9879-4260-9F64-ACE07A3A18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itter-graphics.com/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BAE7512-EEE2-632B-7724-BAE3E220E4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altLang="en-US"/>
          </a:p>
        </p:txBody>
      </p:sp>
      <p:pic>
        <p:nvPicPr>
          <p:cNvPr id="7173" name="Picture 5" descr="Khung hình hoa hồng">
            <a:extLst>
              <a:ext uri="{FF2B5EF4-FFF2-40B4-BE49-F238E27FC236}">
                <a16:creationId xmlns:a16="http://schemas.microsoft.com/office/drawing/2014/main" id="{DA193E94-0F99-47A1-9179-44952E3DF0DD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7" name="Text Box 9">
            <a:extLst>
              <a:ext uri="{FF2B5EF4-FFF2-40B4-BE49-F238E27FC236}">
                <a16:creationId xmlns:a16="http://schemas.microsoft.com/office/drawing/2014/main" id="{12073949-835F-9F28-6073-C60EB7B8C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2025650"/>
            <a:ext cx="6218238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000" b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nhận biết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sz="3000" b="1">
                <a:solidFill>
                  <a:srgbClr val="FF0000"/>
                </a:solidFill>
                <a:latin typeface=".VnTime" pitchFamily="34" charset="0"/>
              </a:rPr>
              <a:t>Hình tròn- hình tam giác</a:t>
            </a:r>
            <a:endParaRPr lang="en-US" altLang="en-US" sz="3000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BFBD37B7-9B49-7557-1693-AB2F0C892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3838" y="4025900"/>
            <a:ext cx="5940425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2400" dirty="0">
                <a:latin typeface="Times New Roman"/>
                <a:cs typeface="Times New Roman"/>
              </a:rPr>
              <a:t>   </a:t>
            </a:r>
            <a:r>
              <a:rPr lang="en-US" altLang="en-US" sz="2700" b="1" dirty="0" err="1">
                <a:latin typeface="Times New Roman"/>
                <a:cs typeface="Times New Roman"/>
              </a:rPr>
              <a:t>Giáo</a:t>
            </a:r>
            <a:r>
              <a:rPr lang="en-US" altLang="en-US" sz="2700" b="1" dirty="0">
                <a:latin typeface="Times New Roman"/>
                <a:cs typeface="Times New Roman"/>
              </a:rPr>
              <a:t> </a:t>
            </a:r>
            <a:r>
              <a:rPr lang="en-US" altLang="en-US" sz="2700" b="1" dirty="0" err="1">
                <a:latin typeface="Times New Roman"/>
                <a:cs typeface="Times New Roman"/>
              </a:rPr>
              <a:t>viên</a:t>
            </a:r>
            <a:r>
              <a:rPr lang="en-US" altLang="en-US" sz="2700" b="1" dirty="0">
                <a:latin typeface="Times New Roman"/>
                <a:cs typeface="Times New Roman"/>
              </a:rPr>
              <a:t>: Lê Thị </a:t>
            </a:r>
            <a:r>
              <a:rPr lang="en-US" altLang="en-US" sz="2700" b="1" dirty="0" err="1">
                <a:latin typeface="Times New Roman"/>
                <a:cs typeface="Times New Roman"/>
              </a:rPr>
              <a:t>Huyền</a:t>
            </a:r>
            <a:r>
              <a:rPr lang="en-US" altLang="en-US" sz="2700" b="1" dirty="0">
                <a:latin typeface="Times New Roman"/>
                <a:cs typeface="Times New Roman"/>
              </a:rPr>
              <a:t> Trang</a:t>
            </a:r>
            <a:endParaRPr lang="vi-VN" altLang="en-US" sz="2700" b="1" dirty="0">
              <a:latin typeface="Times New Roman"/>
              <a:cs typeface="Times New Roman"/>
            </a:endParaRPr>
          </a:p>
          <a:p>
            <a:pPr algn="ctr" eaLnBrk="1" hangingPunct="1">
              <a:spcBef>
                <a:spcPct val="50000"/>
              </a:spcBef>
              <a:buNone/>
            </a:pPr>
            <a:r>
              <a:rPr lang="en-US" altLang="en-US" sz="2700" b="1" dirty="0">
                <a:latin typeface=".VnTime"/>
              </a:rPr>
              <a:t>                           </a:t>
            </a:r>
            <a:endParaRPr lang="en-US" altLang="en-US" sz="27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0257A643-C665-D897-94F4-250BD0FF9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388" y="3589338"/>
            <a:ext cx="50228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 tượng</a:t>
            </a:r>
            <a:r>
              <a:rPr lang="en-US" altLang="en-US" sz="2400" b="1">
                <a:solidFill>
                  <a:srgbClr val="6600FF"/>
                </a:solidFill>
                <a:latin typeface=".VnTime" pitchFamily="34" charset="0"/>
              </a:rPr>
              <a:t>: 24 - 36 tháng – </a:t>
            </a:r>
            <a:r>
              <a:rPr lang="en-US" altLang="en-US" sz="2400" b="1">
                <a:solidFill>
                  <a:srgbClr val="66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400" b="1">
                <a:solidFill>
                  <a:srgbClr val="6600FF"/>
                </a:solidFill>
                <a:latin typeface=".VnTime" pitchFamily="34" charset="0"/>
              </a:rPr>
              <a:t> D1</a:t>
            </a:r>
            <a:endParaRPr lang="en-US" altLang="en-US" sz="2400" b="1">
              <a:solidFill>
                <a:srgbClr val="6600FF"/>
              </a:solidFill>
            </a:endParaRPr>
          </a:p>
        </p:txBody>
      </p:sp>
      <p:pic>
        <p:nvPicPr>
          <p:cNvPr id="7182" name="Picture 14" descr="878060mzmb0yx9vo">
            <a:hlinkClick r:id="rId3"/>
            <a:extLst>
              <a:ext uri="{FF2B5EF4-FFF2-40B4-BE49-F238E27FC236}">
                <a16:creationId xmlns:a16="http://schemas.microsoft.com/office/drawing/2014/main" id="{F4B35856-EF06-DB8B-BDE4-A7548EB6EA0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351338"/>
            <a:ext cx="1646238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6" name="Picture 18" descr="979167mt5bktpxfq">
            <a:extLst>
              <a:ext uri="{FF2B5EF4-FFF2-40B4-BE49-F238E27FC236}">
                <a16:creationId xmlns:a16="http://schemas.microsoft.com/office/drawing/2014/main" id="{AC775784-131A-F563-C5BA-3FE30F5BD6A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363" y="857250"/>
            <a:ext cx="782637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7" name="Picture 19" descr="120">
            <a:extLst>
              <a:ext uri="{FF2B5EF4-FFF2-40B4-BE49-F238E27FC236}">
                <a16:creationId xmlns:a16="http://schemas.microsoft.com/office/drawing/2014/main" id="{26D7F5CF-136A-16B9-3D87-4C722138075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7938" y="3590925"/>
            <a:ext cx="1457325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TextBox 1">
            <a:extLst>
              <a:ext uri="{FF2B5EF4-FFF2-40B4-BE49-F238E27FC236}">
                <a16:creationId xmlns:a16="http://schemas.microsoft.com/office/drawing/2014/main" id="{0B03040A-C919-2CB2-48D5-CD0C384A5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4388" y="200025"/>
            <a:ext cx="51339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vi-VN" altLang="en-US" sz="2000" b="1" dirty="0">
                <a:latin typeface="Times New Roman"/>
                <a:cs typeface="Times New Roman"/>
              </a:rPr>
              <a:t>UBND QUẬN LONG BIÊN</a:t>
            </a:r>
            <a:endParaRPr lang="en-US" altLang="en-US" sz="2000" b="1" dirty="0">
              <a:latin typeface="Times New Roman"/>
              <a:cs typeface="Times New Roman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en-US" sz="2000" b="1" dirty="0">
                <a:latin typeface="Times New Roman"/>
                <a:cs typeface="Times New Roman"/>
              </a:rPr>
              <a:t>TRƯỜNG MẦM NON GIA QUẤT</a:t>
            </a:r>
            <a:endParaRPr lang="vi-VN" altLang="en-US" sz="2000" b="1" dirty="0">
              <a:latin typeface="Times New Roman"/>
              <a:cs typeface="Times New Roman"/>
            </a:endParaRPr>
          </a:p>
        </p:txBody>
      </p:sp>
      <p:pic>
        <p:nvPicPr>
          <p:cNvPr id="2" name="Hình ảnh 2">
            <a:extLst>
              <a:ext uri="{FF2B5EF4-FFF2-40B4-BE49-F238E27FC236}">
                <a16:creationId xmlns:a16="http://schemas.microsoft.com/office/drawing/2014/main" id="{CBA4D1FB-55AC-7E2F-3D64-801809B4F9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38575" y="911361"/>
            <a:ext cx="1466850" cy="115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7179" grpId="0"/>
      <p:bldP spid="71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>
            <a:extLst>
              <a:ext uri="{FF2B5EF4-FFF2-40B4-BE49-F238E27FC236}">
                <a16:creationId xmlns:a16="http://schemas.microsoft.com/office/drawing/2014/main" id="{4EDFE530-B5B0-5211-70DE-415B8F7F7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2266950"/>
            <a:ext cx="3097212" cy="3024188"/>
          </a:xfrm>
          <a:prstGeom prst="flowChartConnector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FF0000"/>
              </a:solidFill>
            </a:endParaRPr>
          </a:p>
        </p:txBody>
      </p:sp>
      <p:sp>
        <p:nvSpPr>
          <p:cNvPr id="15" name="AutoShape 15">
            <a:extLst>
              <a:ext uri="{FF2B5EF4-FFF2-40B4-BE49-F238E27FC236}">
                <a16:creationId xmlns:a16="http://schemas.microsoft.com/office/drawing/2014/main" id="{737BF2CE-8743-5BF2-170C-5CDF2BE2F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8513" y="1189038"/>
            <a:ext cx="2481262" cy="796925"/>
          </a:xfrm>
          <a:prstGeom prst="wedgeRoundRectCallout">
            <a:avLst>
              <a:gd name="adj1" fmla="val -71556"/>
              <a:gd name="adj2" fmla="val 12245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.VnTime" pitchFamily="34" charset="0"/>
              </a:rPr>
              <a:t>Hình tròn</a:t>
            </a:r>
          </a:p>
        </p:txBody>
      </p:sp>
      <p:sp>
        <p:nvSpPr>
          <p:cNvPr id="16" name="AutoShape 11">
            <a:extLst>
              <a:ext uri="{FF2B5EF4-FFF2-40B4-BE49-F238E27FC236}">
                <a16:creationId xmlns:a16="http://schemas.microsoft.com/office/drawing/2014/main" id="{22DE5A52-E1B7-9ED9-2E17-D97EBC75D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266950"/>
            <a:ext cx="2500312" cy="914400"/>
          </a:xfrm>
          <a:prstGeom prst="wedgeRoundRectCallout">
            <a:avLst>
              <a:gd name="adj1" fmla="val 109375"/>
              <a:gd name="adj2" fmla="val 7060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 xanh</a:t>
            </a:r>
            <a:endParaRPr lang="vi-VN" alt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utoShape 15">
            <a:extLst>
              <a:ext uri="{FF2B5EF4-FFF2-40B4-BE49-F238E27FC236}">
                <a16:creationId xmlns:a16="http://schemas.microsoft.com/office/drawing/2014/main" id="{03D9D002-7C69-7BDE-31B4-1FBA30797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525" y="1917700"/>
            <a:ext cx="2481263" cy="1470025"/>
          </a:xfrm>
          <a:prstGeom prst="wedgeRoundRectCallout">
            <a:avLst>
              <a:gd name="adj1" fmla="val -71556"/>
              <a:gd name="adj2" fmla="val 12245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tròn lăn được</a:t>
            </a:r>
            <a:endParaRPr lang="vi-VN" alt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8" name="Picture 10" descr="1170269phoexz8m4g">
            <a:extLst>
              <a:ext uri="{FF2B5EF4-FFF2-40B4-BE49-F238E27FC236}">
                <a16:creationId xmlns:a16="http://schemas.microsoft.com/office/drawing/2014/main" id="{2290B9C9-A66B-E0C3-9EFE-84C1A9CCECE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4221163" y="-1128712"/>
            <a:ext cx="5334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9" descr="659204qfhni5vgxw">
            <a:extLst>
              <a:ext uri="{FF2B5EF4-FFF2-40B4-BE49-F238E27FC236}">
                <a16:creationId xmlns:a16="http://schemas.microsoft.com/office/drawing/2014/main" id="{A95E3336-C89C-6547-6DF9-473552DEEE7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6700" y="-55563"/>
            <a:ext cx="1220788" cy="312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659204qfhni5vgxw">
            <a:extLst>
              <a:ext uri="{FF2B5EF4-FFF2-40B4-BE49-F238E27FC236}">
                <a16:creationId xmlns:a16="http://schemas.microsoft.com/office/drawing/2014/main" id="{454104B1-9443-4E0A-3582-3C9A187FF0C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175" y="-55563"/>
            <a:ext cx="1338263" cy="300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2D3D6004-16FF-34A3-5DD3-EABBF3356FAE}"/>
              </a:ext>
            </a:extLst>
          </p:cNvPr>
          <p:cNvSpPr/>
          <p:nvPr/>
        </p:nvSpPr>
        <p:spPr>
          <a:xfrm>
            <a:off x="2817813" y="2349500"/>
            <a:ext cx="3841750" cy="2938463"/>
          </a:xfrm>
          <a:prstGeom prst="triangle">
            <a:avLst/>
          </a:prstGeom>
          <a:solidFill>
            <a:srgbClr val="0000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AutoShape 15">
            <a:extLst>
              <a:ext uri="{FF2B5EF4-FFF2-40B4-BE49-F238E27FC236}">
                <a16:creationId xmlns:a16="http://schemas.microsoft.com/office/drawing/2014/main" id="{D9E19AC8-4E10-509B-EB31-EC547DF26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1917700"/>
            <a:ext cx="3708400" cy="1470025"/>
          </a:xfrm>
          <a:prstGeom prst="wedgeRoundRectCallout">
            <a:avLst>
              <a:gd name="adj1" fmla="val -71556"/>
              <a:gd name="adj2" fmla="val 12245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tam giác không lăn được</a:t>
            </a:r>
            <a:endParaRPr lang="vi-VN" alt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AutoShape 11">
            <a:extLst>
              <a:ext uri="{FF2B5EF4-FFF2-40B4-BE49-F238E27FC236}">
                <a16:creationId xmlns:a16="http://schemas.microsoft.com/office/drawing/2014/main" id="{AAF8288B-172F-0176-A742-8FFD80BA3F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50" y="3503613"/>
            <a:ext cx="3433763" cy="914400"/>
          </a:xfrm>
          <a:prstGeom prst="wedgeRoundRectCallout">
            <a:avLst>
              <a:gd name="adj1" fmla="val 109375"/>
              <a:gd name="adj2" fmla="val 7060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tam giác</a:t>
            </a:r>
          </a:p>
        </p:txBody>
      </p:sp>
      <p:sp>
        <p:nvSpPr>
          <p:cNvPr id="18" name="AutoShape 11">
            <a:extLst>
              <a:ext uri="{FF2B5EF4-FFF2-40B4-BE49-F238E27FC236}">
                <a16:creationId xmlns:a16="http://schemas.microsoft.com/office/drawing/2014/main" id="{6A138538-8751-0681-3A70-B62F09BCC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251075"/>
            <a:ext cx="2500312" cy="914400"/>
          </a:xfrm>
          <a:prstGeom prst="wedgeRoundRectCallout">
            <a:avLst>
              <a:gd name="adj1" fmla="val 109375"/>
              <a:gd name="adj2" fmla="val 7060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 xanh</a:t>
            </a:r>
            <a:endParaRPr lang="vi-VN" alt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2" name="Picture 8" descr="659204qfhni5vgxw">
            <a:extLst>
              <a:ext uri="{FF2B5EF4-FFF2-40B4-BE49-F238E27FC236}">
                <a16:creationId xmlns:a16="http://schemas.microsoft.com/office/drawing/2014/main" id="{8EC7C377-1A8C-5F16-1D99-8E6FE4AAE7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175" y="-55563"/>
            <a:ext cx="1338263" cy="300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9" descr="659204qfhni5vgxw">
            <a:extLst>
              <a:ext uri="{FF2B5EF4-FFF2-40B4-BE49-F238E27FC236}">
                <a16:creationId xmlns:a16="http://schemas.microsoft.com/office/drawing/2014/main" id="{2089A4C3-6F75-5FB3-AB65-184FD2D0E41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6700" y="-55563"/>
            <a:ext cx="1220788" cy="312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0" descr="1170269phoexz8m4g">
            <a:extLst>
              <a:ext uri="{FF2B5EF4-FFF2-40B4-BE49-F238E27FC236}">
                <a16:creationId xmlns:a16="http://schemas.microsoft.com/office/drawing/2014/main" id="{60FFE55D-24AE-568E-674C-4C9334FF809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4279900" y="-1031875"/>
            <a:ext cx="5334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5">
            <a:extLst>
              <a:ext uri="{FF2B5EF4-FFF2-40B4-BE49-F238E27FC236}">
                <a16:creationId xmlns:a16="http://schemas.microsoft.com/office/drawing/2014/main" id="{B34FA2E3-47CA-CF94-05EF-C8B99EB17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2339975"/>
            <a:ext cx="2995612" cy="2817813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pic>
        <p:nvPicPr>
          <p:cNvPr id="5123" name="Picture 16">
            <a:extLst>
              <a:ext uri="{FF2B5EF4-FFF2-40B4-BE49-F238E27FC236}">
                <a16:creationId xmlns:a16="http://schemas.microsoft.com/office/drawing/2014/main" id="{51AC546D-0BAA-CB53-07C6-04A85B017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2339975"/>
            <a:ext cx="3871913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4" name="TextBox 1">
            <a:extLst>
              <a:ext uri="{FF2B5EF4-FFF2-40B4-BE49-F238E27FC236}">
                <a16:creationId xmlns:a16="http://schemas.microsoft.com/office/drawing/2014/main" id="{29B3E779-BC1F-F3DE-F5E6-DF56E9599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513" y="788988"/>
            <a:ext cx="42656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SO SÁNH GIỐNG NHAU</a:t>
            </a:r>
            <a:endParaRPr lang="en-US" altLang="en-US" sz="2800" b="1" i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utoShape 11">
            <a:extLst>
              <a:ext uri="{FF2B5EF4-FFF2-40B4-BE49-F238E27FC236}">
                <a16:creationId xmlns:a16="http://schemas.microsoft.com/office/drawing/2014/main" id="{14C12334-69A9-4B89-9C43-0DDEE3178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251075"/>
            <a:ext cx="1933575" cy="1465263"/>
          </a:xfrm>
          <a:prstGeom prst="wedgeRoundRectCallout">
            <a:avLst>
              <a:gd name="adj1" fmla="val 109375"/>
              <a:gd name="adj2" fmla="val 7060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 xanh</a:t>
            </a:r>
            <a:endParaRPr lang="vi-VN" alt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15">
            <a:extLst>
              <a:ext uri="{FF2B5EF4-FFF2-40B4-BE49-F238E27FC236}">
                <a16:creationId xmlns:a16="http://schemas.microsoft.com/office/drawing/2014/main" id="{508D3D74-C460-A518-5D57-BDC6A79C4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825" y="1690688"/>
            <a:ext cx="2482850" cy="796925"/>
          </a:xfrm>
          <a:prstGeom prst="wedgeRoundRectCallout">
            <a:avLst>
              <a:gd name="adj1" fmla="val -71556"/>
              <a:gd name="adj2" fmla="val 12245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.VnTime" pitchFamily="34" charset="0"/>
              </a:rPr>
              <a:t>Màu xanh</a:t>
            </a:r>
          </a:p>
        </p:txBody>
      </p:sp>
      <p:pic>
        <p:nvPicPr>
          <p:cNvPr id="5127" name="Picture 8" descr="659204qfhni5vgxw">
            <a:extLst>
              <a:ext uri="{FF2B5EF4-FFF2-40B4-BE49-F238E27FC236}">
                <a16:creationId xmlns:a16="http://schemas.microsoft.com/office/drawing/2014/main" id="{B9F2A3F7-34F0-1BC4-05D6-93503450CB1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175" y="-55563"/>
            <a:ext cx="1338263" cy="300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9" descr="659204qfhni5vgxw">
            <a:extLst>
              <a:ext uri="{FF2B5EF4-FFF2-40B4-BE49-F238E27FC236}">
                <a16:creationId xmlns:a16="http://schemas.microsoft.com/office/drawing/2014/main" id="{A6CB2964-99F8-8083-39FB-5B399CCE5A4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6700" y="-55563"/>
            <a:ext cx="1220788" cy="312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0" descr="1170269phoexz8m4g">
            <a:extLst>
              <a:ext uri="{FF2B5EF4-FFF2-40B4-BE49-F238E27FC236}">
                <a16:creationId xmlns:a16="http://schemas.microsoft.com/office/drawing/2014/main" id="{4525AA46-96DE-51C7-52CF-71BE00A25E9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4279900" y="-1154112"/>
            <a:ext cx="5334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7" name="AutoShape 15">
            <a:extLst>
              <a:ext uri="{FF2B5EF4-FFF2-40B4-BE49-F238E27FC236}">
                <a16:creationId xmlns:a16="http://schemas.microsoft.com/office/drawing/2014/main" id="{89E69354-9AB9-64D9-7E89-BB391FF3B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3963" y="2273300"/>
            <a:ext cx="2995612" cy="2817813"/>
          </a:xfrm>
          <a:prstGeom prst="flowChartConnector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/>
          </a:p>
        </p:txBody>
      </p:sp>
      <p:pic>
        <p:nvPicPr>
          <p:cNvPr id="5133" name="Picture 16">
            <a:extLst>
              <a:ext uri="{FF2B5EF4-FFF2-40B4-BE49-F238E27FC236}">
                <a16:creationId xmlns:a16="http://schemas.microsoft.com/office/drawing/2014/main" id="{C09D462B-D3D1-FB52-3992-017F71573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8" y="2128838"/>
            <a:ext cx="3871912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34" name="TextBox 1">
            <a:extLst>
              <a:ext uri="{FF2B5EF4-FFF2-40B4-BE49-F238E27FC236}">
                <a16:creationId xmlns:a16="http://schemas.microsoft.com/office/drawing/2014/main" id="{99EFE991-DB0D-C628-4BDC-4E8068AB6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9988" y="5454650"/>
            <a:ext cx="42640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SO SÁNH KHÁC NHAU</a:t>
            </a:r>
            <a:endParaRPr lang="en-US" altLang="en-US" sz="2800" b="1" i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15">
            <a:extLst>
              <a:ext uri="{FF2B5EF4-FFF2-40B4-BE49-F238E27FC236}">
                <a16:creationId xmlns:a16="http://schemas.microsoft.com/office/drawing/2014/main" id="{3AFF9E10-8AAC-F51F-AF3F-07220086C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88" y="946150"/>
            <a:ext cx="3057525" cy="1504950"/>
          </a:xfrm>
          <a:prstGeom prst="wedgeRoundRectCallout">
            <a:avLst>
              <a:gd name="adj1" fmla="val -71556"/>
              <a:gd name="adj2" fmla="val 12245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tròn lăn được</a:t>
            </a:r>
            <a:endParaRPr lang="vi-VN" alt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utoShape 15">
            <a:extLst>
              <a:ext uri="{FF2B5EF4-FFF2-40B4-BE49-F238E27FC236}">
                <a16:creationId xmlns:a16="http://schemas.microsoft.com/office/drawing/2014/main" id="{2912105A-27CE-0CDA-ED02-3E3639998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950" y="628650"/>
            <a:ext cx="3589338" cy="1506538"/>
          </a:xfrm>
          <a:prstGeom prst="wedgeRoundRectCallout">
            <a:avLst>
              <a:gd name="adj1" fmla="val -71556"/>
              <a:gd name="adj2" fmla="val 12245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tam giác không lăn được</a:t>
            </a:r>
            <a:endParaRPr lang="vi-VN" altLang="en-US" sz="40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51" name="Picture 8" descr="659204qfhni5vgxw">
            <a:extLst>
              <a:ext uri="{FF2B5EF4-FFF2-40B4-BE49-F238E27FC236}">
                <a16:creationId xmlns:a16="http://schemas.microsoft.com/office/drawing/2014/main" id="{2321C5E6-42C8-0664-A630-496CB181E15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175" y="-55563"/>
            <a:ext cx="1338263" cy="300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9" descr="659204qfhni5vgxw">
            <a:extLst>
              <a:ext uri="{FF2B5EF4-FFF2-40B4-BE49-F238E27FC236}">
                <a16:creationId xmlns:a16="http://schemas.microsoft.com/office/drawing/2014/main" id="{BA6F5BF3-2E02-8691-2F8B-B9F416CD1BE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6700" y="-55563"/>
            <a:ext cx="1220788" cy="312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0" descr="1170269phoexz8m4g">
            <a:extLst>
              <a:ext uri="{FF2B5EF4-FFF2-40B4-BE49-F238E27FC236}">
                <a16:creationId xmlns:a16="http://schemas.microsoft.com/office/drawing/2014/main" id="{452AEC29-B955-3161-C18B-93B11D05DD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4478338" y="-1165225"/>
            <a:ext cx="5334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7" grpId="0" animBg="1"/>
      <p:bldP spid="5134" grpId="0"/>
      <p:bldP spid="16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>
            <a:extLst>
              <a:ext uri="{FF2B5EF4-FFF2-40B4-BE49-F238E27FC236}">
                <a16:creationId xmlns:a16="http://schemas.microsoft.com/office/drawing/2014/main" id="{CBEF36CF-69FC-68F1-2941-7EFFB65F8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779463"/>
            <a:ext cx="698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Trò chơi: Bé chọn hình tròn màu xanh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E0FD7AD-3792-32EB-8155-CA728A7AC5CA}"/>
              </a:ext>
            </a:extLst>
          </p:cNvPr>
          <p:cNvSpPr/>
          <p:nvPr/>
        </p:nvSpPr>
        <p:spPr>
          <a:xfrm>
            <a:off x="1576388" y="1989138"/>
            <a:ext cx="979487" cy="903287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9DEF23E-5246-4D8D-D712-7566B864CE42}"/>
              </a:ext>
            </a:extLst>
          </p:cNvPr>
          <p:cNvSpPr/>
          <p:nvPr/>
        </p:nvSpPr>
        <p:spPr>
          <a:xfrm>
            <a:off x="2851150" y="3298825"/>
            <a:ext cx="760413" cy="722313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27FC56F-A105-6323-FB22-D564D737099F}"/>
              </a:ext>
            </a:extLst>
          </p:cNvPr>
          <p:cNvSpPr/>
          <p:nvPr/>
        </p:nvSpPr>
        <p:spPr>
          <a:xfrm>
            <a:off x="6135688" y="3159125"/>
            <a:ext cx="1255712" cy="131603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6F4ECB2-0265-1DDC-C0A0-F3B6F60E52A4}"/>
              </a:ext>
            </a:extLst>
          </p:cNvPr>
          <p:cNvSpPr/>
          <p:nvPr/>
        </p:nvSpPr>
        <p:spPr>
          <a:xfrm>
            <a:off x="3881438" y="4373563"/>
            <a:ext cx="1714500" cy="16700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FE83CE7-C29F-1F27-363E-7EACD285F114}"/>
              </a:ext>
            </a:extLst>
          </p:cNvPr>
          <p:cNvSpPr/>
          <p:nvPr/>
        </p:nvSpPr>
        <p:spPr>
          <a:xfrm>
            <a:off x="4116388" y="3159125"/>
            <a:ext cx="979487" cy="98107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C8D90C6-2269-185F-AA86-730C8B0C1961}"/>
              </a:ext>
            </a:extLst>
          </p:cNvPr>
          <p:cNvSpPr/>
          <p:nvPr/>
        </p:nvSpPr>
        <p:spPr>
          <a:xfrm>
            <a:off x="6891338" y="4970463"/>
            <a:ext cx="760412" cy="722312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5DC73B8-5E00-9E44-FD60-4614584507E1}"/>
              </a:ext>
            </a:extLst>
          </p:cNvPr>
          <p:cNvSpPr/>
          <p:nvPr/>
        </p:nvSpPr>
        <p:spPr>
          <a:xfrm>
            <a:off x="1768475" y="4514850"/>
            <a:ext cx="1255713" cy="13160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8136FBE-0BFD-2F04-EB84-364A31473E07}"/>
              </a:ext>
            </a:extLst>
          </p:cNvPr>
          <p:cNvSpPr/>
          <p:nvPr/>
        </p:nvSpPr>
        <p:spPr>
          <a:xfrm>
            <a:off x="4973638" y="1322388"/>
            <a:ext cx="1716087" cy="1670050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179" name="Picture 10" descr="1170269phoexz8m4g">
            <a:extLst>
              <a:ext uri="{FF2B5EF4-FFF2-40B4-BE49-F238E27FC236}">
                <a16:creationId xmlns:a16="http://schemas.microsoft.com/office/drawing/2014/main" id="{F926F34B-6809-6F8A-3EEA-D96C97EA05B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4329113" y="-1095375"/>
            <a:ext cx="5334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8" descr="659204qfhni5vgxw">
            <a:extLst>
              <a:ext uri="{FF2B5EF4-FFF2-40B4-BE49-F238E27FC236}">
                <a16:creationId xmlns:a16="http://schemas.microsoft.com/office/drawing/2014/main" id="{18076ED0-55B4-CE5B-0F90-64CE01BE199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175" y="-55563"/>
            <a:ext cx="1338263" cy="300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9" descr="659204qfhni5vgxw">
            <a:extLst>
              <a:ext uri="{FF2B5EF4-FFF2-40B4-BE49-F238E27FC236}">
                <a16:creationId xmlns:a16="http://schemas.microsoft.com/office/drawing/2014/main" id="{5FF46C27-2E81-9071-B8D6-74FF332817B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6700" y="-55563"/>
            <a:ext cx="1220788" cy="312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>
            <a:extLst>
              <a:ext uri="{FF2B5EF4-FFF2-40B4-BE49-F238E27FC236}">
                <a16:creationId xmlns:a16="http://schemas.microsoft.com/office/drawing/2014/main" id="{5F9D221B-95C9-A147-E53E-71780A857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779463"/>
            <a:ext cx="6985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Trò chơi: Bé hãy chọn những hình tam giác màu xanh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2542DCA1-91D7-F8D9-8D4F-08B8516BBFF7}"/>
              </a:ext>
            </a:extLst>
          </p:cNvPr>
          <p:cNvSpPr/>
          <p:nvPr/>
        </p:nvSpPr>
        <p:spPr>
          <a:xfrm>
            <a:off x="1331913" y="1628775"/>
            <a:ext cx="781050" cy="792163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6AC4B0D9-D602-D46F-6448-A3D162ADF4C9}"/>
              </a:ext>
            </a:extLst>
          </p:cNvPr>
          <p:cNvSpPr/>
          <p:nvPr/>
        </p:nvSpPr>
        <p:spPr>
          <a:xfrm>
            <a:off x="1331913" y="4022725"/>
            <a:ext cx="1905000" cy="1566863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0D719C46-9FB6-8D54-02F4-6638B94344D6}"/>
              </a:ext>
            </a:extLst>
          </p:cNvPr>
          <p:cNvSpPr/>
          <p:nvPr/>
        </p:nvSpPr>
        <p:spPr>
          <a:xfrm>
            <a:off x="4776788" y="1844675"/>
            <a:ext cx="1382712" cy="1206500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C7D459B1-CD92-2228-72EB-4E1DB239150B}"/>
              </a:ext>
            </a:extLst>
          </p:cNvPr>
          <p:cNvSpPr/>
          <p:nvPr/>
        </p:nvSpPr>
        <p:spPr>
          <a:xfrm>
            <a:off x="7070725" y="1311275"/>
            <a:ext cx="633413" cy="635000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31D932CC-2FBE-6CD9-3F59-AEAEE7B1722A}"/>
              </a:ext>
            </a:extLst>
          </p:cNvPr>
          <p:cNvSpPr/>
          <p:nvPr/>
        </p:nvSpPr>
        <p:spPr>
          <a:xfrm>
            <a:off x="3348038" y="1449388"/>
            <a:ext cx="781050" cy="79216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44A91646-1202-18E7-860C-C4D58E49E0E5}"/>
              </a:ext>
            </a:extLst>
          </p:cNvPr>
          <p:cNvSpPr/>
          <p:nvPr/>
        </p:nvSpPr>
        <p:spPr>
          <a:xfrm>
            <a:off x="6273800" y="3141663"/>
            <a:ext cx="1919288" cy="1641475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9762C982-6C8E-8C31-4C1B-62AD4FF00ED4}"/>
              </a:ext>
            </a:extLst>
          </p:cNvPr>
          <p:cNvSpPr/>
          <p:nvPr/>
        </p:nvSpPr>
        <p:spPr>
          <a:xfrm>
            <a:off x="4237038" y="3967163"/>
            <a:ext cx="1282700" cy="110331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E1802FCC-8992-DE91-AEF7-4454AD12D036}"/>
              </a:ext>
            </a:extLst>
          </p:cNvPr>
          <p:cNvSpPr/>
          <p:nvPr/>
        </p:nvSpPr>
        <p:spPr>
          <a:xfrm>
            <a:off x="2851150" y="3082925"/>
            <a:ext cx="633413" cy="633413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8203" name="Picture 10" descr="1170269phoexz8m4g">
            <a:extLst>
              <a:ext uri="{FF2B5EF4-FFF2-40B4-BE49-F238E27FC236}">
                <a16:creationId xmlns:a16="http://schemas.microsoft.com/office/drawing/2014/main" id="{9BBA350D-9B32-0BB0-253E-7D7591253BC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4221163" y="-1025525"/>
            <a:ext cx="5334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4" name="Picture 8" descr="659204qfhni5vgxw">
            <a:extLst>
              <a:ext uri="{FF2B5EF4-FFF2-40B4-BE49-F238E27FC236}">
                <a16:creationId xmlns:a16="http://schemas.microsoft.com/office/drawing/2014/main" id="{4B7C9E5A-8D5B-CE13-538E-6108AA9B2B0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175" y="-55563"/>
            <a:ext cx="1338263" cy="300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5" name="Picture 9" descr="659204qfhni5vgxw">
            <a:extLst>
              <a:ext uri="{FF2B5EF4-FFF2-40B4-BE49-F238E27FC236}">
                <a16:creationId xmlns:a16="http://schemas.microsoft.com/office/drawing/2014/main" id="{4EFE6202-6699-53A8-7B70-C60127451B4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86700" y="-55563"/>
            <a:ext cx="1220788" cy="312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0" grpId="0" animBg="1"/>
      <p:bldP spid="33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12">
            <a:extLst>
              <a:ext uri="{FF2B5EF4-FFF2-40B4-BE49-F238E27FC236}">
                <a16:creationId xmlns:a16="http://schemas.microsoft.com/office/drawing/2014/main" id="{ED0BD043-0C45-5E3A-63D4-BCE66CEFD844}"/>
              </a:ext>
            </a:extLst>
          </p:cNvPr>
          <p:cNvSpPr>
            <a:spLocks noTextEdit="1"/>
          </p:cNvSpPr>
          <p:nvPr/>
        </p:nvSpPr>
        <p:spPr bwMode="auto">
          <a:xfrm>
            <a:off x="914400" y="914400"/>
            <a:ext cx="7772400" cy="2644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600" b="1" kern="10">
                <a:ln w="1905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bé chăm ngoan học giỏi</a:t>
            </a:r>
          </a:p>
        </p:txBody>
      </p:sp>
      <p:pic>
        <p:nvPicPr>
          <p:cNvPr id="9219" name="Picture 13" descr="mm6fig">
            <a:extLst>
              <a:ext uri="{FF2B5EF4-FFF2-40B4-BE49-F238E27FC236}">
                <a16:creationId xmlns:a16="http://schemas.microsoft.com/office/drawing/2014/main" id="{98106736-9294-9469-B9C5-CA16E6B057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962400"/>
            <a:ext cx="2514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8" descr="xsgs_9002">
            <a:extLst>
              <a:ext uri="{FF2B5EF4-FFF2-40B4-BE49-F238E27FC236}">
                <a16:creationId xmlns:a16="http://schemas.microsoft.com/office/drawing/2014/main" id="{4F30AE54-189E-7F23-9F77-2481229D872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-30163"/>
            <a:ext cx="836612" cy="192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8" descr="xsgs_9002">
            <a:extLst>
              <a:ext uri="{FF2B5EF4-FFF2-40B4-BE49-F238E27FC236}">
                <a16:creationId xmlns:a16="http://schemas.microsoft.com/office/drawing/2014/main" id="{6705B3FB-6DCD-268A-7505-671BC040884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0"/>
            <a:ext cx="835025" cy="192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8" descr="xsgs_9002">
            <a:extLst>
              <a:ext uri="{FF2B5EF4-FFF2-40B4-BE49-F238E27FC236}">
                <a16:creationId xmlns:a16="http://schemas.microsoft.com/office/drawing/2014/main" id="{37B2F395-535C-C6B6-DE00-BE0BCB9EA7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288" y="5067300"/>
            <a:ext cx="835025" cy="192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8" descr="xsgs_9002">
            <a:extLst>
              <a:ext uri="{FF2B5EF4-FFF2-40B4-BE49-F238E27FC236}">
                <a16:creationId xmlns:a16="http://schemas.microsoft.com/office/drawing/2014/main" id="{47204F9C-D144-AC94-1B2E-B07FF835C8A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363" y="5075238"/>
            <a:ext cx="836613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117</Words>
  <Application>Microsoft Office PowerPoint</Application>
  <PresentationFormat>Trình chiếu Trên màn hình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8</vt:i4>
      </vt:variant>
    </vt:vector>
  </HeadingPairs>
  <TitlesOfParts>
    <vt:vector size="9" baseType="lpstr">
      <vt:lpstr>Default Design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BMC</dc:creator>
  <cp:lastModifiedBy>Admin</cp:lastModifiedBy>
  <cp:revision>58</cp:revision>
  <dcterms:created xsi:type="dcterms:W3CDTF">2007-01-01T05:24:15Z</dcterms:created>
  <dcterms:modified xsi:type="dcterms:W3CDTF">2022-05-28T16:54:08Z</dcterms:modified>
</cp:coreProperties>
</file>