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73" r:id="rId4"/>
    <p:sldId id="257" r:id="rId5"/>
    <p:sldId id="258" r:id="rId6"/>
    <p:sldId id="259" r:id="rId7"/>
    <p:sldId id="268" r:id="rId8"/>
    <p:sldId id="269" r:id="rId9"/>
    <p:sldId id="270" r:id="rId10"/>
    <p:sldId id="271" r:id="rId11"/>
    <p:sldId id="266" r:id="rId12"/>
    <p:sldId id="275" r:id="rId13"/>
    <p:sldId id="267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DA"/>
    <a:srgbClr val="2D2DFF"/>
    <a:srgbClr val="3D7AF5"/>
    <a:srgbClr val="12018D"/>
    <a:srgbClr val="99C9F1"/>
    <a:srgbClr val="6595F5"/>
    <a:srgbClr val="948FFF"/>
    <a:srgbClr val="535BFF"/>
    <a:srgbClr val="FFB3B3"/>
    <a:srgbClr val="FF9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CC30D-C4E0-47E2-A4E2-8EDF85E9CF04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5F23-6D0A-4328-8C5F-D3495DBBE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B&#7853;t%20li&#234;n%20t&#7909;c%20v&#224;o%204-5%20v&#242;ng-%20TC;%20truy&#7873;n%20b&#243;ng\PTV&#272;%20%20&#272;i%20buoc%20don%20ngang%20tran%20ghe%20TD\nh&#7841;c\B&#233;%20Long%20Nh&#7853;t%20-%20c&#432;&#7905;i%20ng&#7921;a%20tre.mp3" TargetMode="Externa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Various%20Artists%20-%20&#272;&#224;n%20G&#224;%20Con.mp3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PTV&#272;%20B&#7853;t%20li&#234;n%20t&#7909;c%20v&#224;o%204-5%20v&#242;ng-%20TC;%20truy&#7873;n%20b&#243;ng\PTV&#272;%20%20&#272;i%20buoc%20don%20ngang%20tran%20ghe%20TD\nh&#7841;c\Em%20y&#234;u%20c&#226;y%20xanh-%20B&#224;i%20h&#225;t%20c&#7921;c%20hay%20cho%20thi&#7871;u%20nhi%20v&#7873;%20m&#244;i%20tr&#432;&#7901;ng.mp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B&#7853;t%20li&#234;n%20t&#7909;c%20v&#224;o%204-5%20v&#242;ng-%20TC;%20truy&#7873;n%20b&#243;ng\PTV&#272;%20%20&#272;i%20buoc%20don%20ngang%20tran%20ghe%20TD\nh&#7841;c\Kh&#7903;i%20&#273;&#7897;ng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28600"/>
            <a:ext cx="54561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PHÒNG GIÁO DỤC VÀ ĐÀO TẠO QUẬN LONG BIÊN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46864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TRƯỜNG MẦM NON GIA </a:t>
            </a:r>
            <a:r>
              <a:rPr lang="vi-VN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QUẤT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811959"/>
            <a:ext cx="56857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PHÁT TRIỂN VẬN ĐỘNG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352800"/>
            <a:ext cx="789068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 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Bât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liên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tục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vào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4-5 </a:t>
            </a: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vòng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1188" y="6457890"/>
            <a:ext cx="297821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202</a:t>
            </a:r>
            <a:r>
              <a:rPr lang="vi-VN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-202</a:t>
            </a:r>
            <a:r>
              <a:rPr lang="vi-VN" sz="20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5181600"/>
            <a:ext cx="51194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(5-6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viên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vi-VN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Nguyễn Th</a:t>
            </a:r>
            <a:r>
              <a:rPr lang="vi-VN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ị Hường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4343400"/>
            <a:ext cx="594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D2DFF"/>
                </a:solidFill>
              </a:rPr>
              <a:t>TC: </a:t>
            </a:r>
            <a:r>
              <a:rPr lang="en-US" sz="4400" b="1" dirty="0" err="1">
                <a:solidFill>
                  <a:srgbClr val="2D2DFF"/>
                </a:solidFill>
              </a:rPr>
              <a:t>Truyền</a:t>
            </a:r>
            <a:r>
              <a:rPr lang="en-US" sz="4400" b="1" dirty="0">
                <a:solidFill>
                  <a:srgbClr val="2D2DFF"/>
                </a:solidFill>
              </a:rPr>
              <a:t> </a:t>
            </a:r>
            <a:r>
              <a:rPr lang="en-US" sz="4400" b="1" dirty="0" err="1">
                <a:solidFill>
                  <a:srgbClr val="2D2DFF"/>
                </a:solidFill>
              </a:rPr>
              <a:t>bóng</a:t>
            </a:r>
            <a:r>
              <a:rPr lang="en-US" sz="4400" b="1" dirty="0">
                <a:solidFill>
                  <a:srgbClr val="2D2DFF"/>
                </a:solidFill>
              </a:rPr>
              <a:t> qua </a:t>
            </a:r>
            <a:r>
              <a:rPr lang="en-US" sz="4400" b="1" dirty="0" err="1">
                <a:solidFill>
                  <a:srgbClr val="2D2DFF"/>
                </a:solidFill>
              </a:rPr>
              <a:t>đầu</a:t>
            </a:r>
            <a:endParaRPr lang="en-US" sz="4400" b="1" dirty="0">
              <a:solidFill>
                <a:srgbClr val="2D2D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828800"/>
            <a:ext cx="7279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THI ĐUA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 ĐỘI</a:t>
            </a:r>
          </a:p>
        </p:txBody>
      </p:sp>
      <p:pic>
        <p:nvPicPr>
          <p:cNvPr id="8" name="Bé Long Nhật - cưỡi ngựa tr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85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3346" y="2895600"/>
            <a:ext cx="885729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en-US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Truyền</a:t>
            </a: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bóng</a:t>
            </a: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qua </a:t>
            </a:r>
            <a:r>
              <a:rPr lang="en-US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đầu</a:t>
            </a: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  <a:endParaRPr lang="en-US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828800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A00DA"/>
                </a:solidFill>
              </a:rPr>
              <a:t>3: </a:t>
            </a:r>
            <a:r>
              <a:rPr lang="en-US" sz="6600" b="1" dirty="0" err="1">
                <a:solidFill>
                  <a:srgbClr val="0A00DA"/>
                </a:solidFill>
              </a:rPr>
              <a:t>Vận</a:t>
            </a:r>
            <a:r>
              <a:rPr lang="en-US" sz="6600" b="1" dirty="0">
                <a:solidFill>
                  <a:srgbClr val="0A00DA"/>
                </a:solidFill>
              </a:rPr>
              <a:t> </a:t>
            </a:r>
            <a:r>
              <a:rPr lang="en-US" sz="6600" b="1" dirty="0" err="1">
                <a:solidFill>
                  <a:srgbClr val="0A00DA"/>
                </a:solidFill>
              </a:rPr>
              <a:t>động</a:t>
            </a:r>
            <a:r>
              <a:rPr lang="en-US" sz="6600" b="1" dirty="0">
                <a:solidFill>
                  <a:srgbClr val="0A00DA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3962400"/>
            <a:ext cx="80091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(</a:t>
            </a:r>
            <a:r>
              <a:rPr lang="en-US" sz="4400" dirty="0" err="1">
                <a:solidFill>
                  <a:srgbClr val="FF0000"/>
                </a:solidFill>
              </a:rPr>
              <a:t>Giáo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viên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tổ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chức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cho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cả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lớp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chạy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nhấc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cao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đúi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theo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đội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hình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tự</a:t>
            </a:r>
            <a:r>
              <a:rPr lang="en-US" sz="4400" dirty="0">
                <a:solidFill>
                  <a:srgbClr val="FF0000"/>
                </a:solidFill>
              </a:rPr>
              <a:t> do)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1676400"/>
            <a:ext cx="4884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Nhạc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trò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chơi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290" y="1219200"/>
            <a:ext cx="896271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III. HỒI TĨNH</a:t>
            </a:r>
            <a:r>
              <a:rPr lang="en-US" sz="5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Trẻ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lại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nhẹ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nhàng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quanh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sân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</a:t>
            </a:r>
            <a:r>
              <a:rPr lang="en-US" sz="5400" b="1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nhạc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Various Artists - Đàn Gà C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 flipV="1">
            <a:off x="8610600" y="6096000"/>
            <a:ext cx="304800" cy="54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38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458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I. MỤC ĐÍCH YÊU CẦU:</a:t>
            </a:r>
            <a:endParaRPr lang="en-US" sz="3600" dirty="0">
              <a:solidFill>
                <a:srgbClr val="0A00DA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4-5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+mj-lt"/>
              </a:rPr>
              <a:t>             </a:t>
            </a:r>
            <a:r>
              <a:rPr lang="vi-VN" sz="2400" dirty="0">
                <a:latin typeface="+mj-lt"/>
              </a:rPr>
              <a:t>- Trẻ hiểu biết luật chơi và biết chơi trò chơi chuyền bóng qua đầu.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Trẻ có kĩ năng nhún bật liên tục vào các vòng tròn.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Thực hiện các động tác rõ ràng theo hiệu lệnh của cô.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Biết chuyển đội hình đội ngũ theo hiệu lệnh.</a:t>
            </a:r>
          </a:p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1295400"/>
            <a:ext cx="685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cô</a:t>
            </a:r>
            <a:r>
              <a:rPr lang="nl-N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nl-NL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Vòng thể dục, bóng, rổ.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Sắc xô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Nhạc theo chủ điểm.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Bài giảng tương tác, que chỉ.</a:t>
            </a:r>
            <a:endParaRPr lang="nl-NL" sz="32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600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trẻ </a:t>
            </a:r>
            <a:r>
              <a:rPr lang="nl-NL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Quần áo gọn gàng, trẻ khỏe.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304800"/>
            <a:ext cx="401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CHUẨN BỊ: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915399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endParaRPr lang="en-US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en-US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</a:t>
            </a:r>
            <a:r>
              <a:rPr lang="en-US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Em</a:t>
            </a:r>
            <a:r>
              <a:rPr lang="en-US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yêu</a:t>
            </a:r>
            <a:r>
              <a:rPr lang="en-US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cây</a:t>
            </a:r>
            <a:r>
              <a:rPr lang="en-US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xanh</a:t>
            </a:r>
            <a:r>
              <a:rPr lang="en-US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4" name="Em yêu cây xanh- Bài hát cực hay cho thiếu nhi về môi trườ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04800" y="2133600"/>
            <a:ext cx="86106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48690"/>
            <a:ext cx="9144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solidFill>
                  <a:srgbClr val="2D2D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I.KHỞI ĐỘNG:</a:t>
            </a:r>
          </a:p>
          <a:p>
            <a:pPr algn="ctr"/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chạy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nhạc</a:t>
            </a:r>
            <a:r>
              <a:rPr lang="en-US" sz="5400" dirty="0">
                <a:solidFill>
                  <a:srgbClr val="FF0000"/>
                </a:solidFill>
              </a:rPr>
              <a:t>, </a:t>
            </a:r>
            <a:r>
              <a:rPr lang="en-US" sz="5400" dirty="0" err="1">
                <a:solidFill>
                  <a:srgbClr val="FF0000"/>
                </a:solidFill>
              </a:rPr>
              <a:t>đi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các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kiểu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chân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đội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hình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vòng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tròn</a:t>
            </a:r>
            <a:r>
              <a:rPr lang="en-US" sz="5400" dirty="0">
                <a:solidFill>
                  <a:srgbClr val="FF0000"/>
                </a:solidFill>
              </a:rPr>
              <a:t>...</a:t>
            </a:r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tập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trung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về</a:t>
            </a:r>
            <a:r>
              <a:rPr lang="en-US" sz="5400" dirty="0">
                <a:solidFill>
                  <a:srgbClr val="FF0000"/>
                </a:solidFill>
              </a:rPr>
              <a:t> 2 </a:t>
            </a:r>
          </a:p>
          <a:p>
            <a:pPr algn="ctr"/>
            <a:r>
              <a:rPr lang="en-US" sz="5400" dirty="0" err="1">
                <a:solidFill>
                  <a:srgbClr val="FF0000"/>
                </a:solidFill>
              </a:rPr>
              <a:t>hàng</a:t>
            </a:r>
            <a:r>
              <a:rPr lang="en-US" sz="5400" dirty="0">
                <a:solidFill>
                  <a:srgbClr val="FF0000"/>
                </a:solidFill>
              </a:rPr>
              <a:t>. </a:t>
            </a:r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điểm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số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tổ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và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chuyển</a:t>
            </a:r>
            <a:r>
              <a:rPr lang="en-US" sz="5400" dirty="0">
                <a:solidFill>
                  <a:srgbClr val="FF0000"/>
                </a:solidFill>
              </a:rPr>
              <a:t> 4 </a:t>
            </a:r>
            <a:r>
              <a:rPr lang="en-US" sz="5400" dirty="0" err="1">
                <a:solidFill>
                  <a:srgbClr val="FF0000"/>
                </a:solidFill>
              </a:rPr>
              <a:t>hàng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tập</a:t>
            </a:r>
            <a:r>
              <a:rPr lang="en-US" sz="5400" dirty="0">
                <a:solidFill>
                  <a:srgbClr val="FF0000"/>
                </a:solidFill>
              </a:rPr>
              <a:t> BTPTC. 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Khởi độ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010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64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II. TRỌNG ĐỘNG:</a:t>
            </a:r>
          </a:p>
          <a:p>
            <a:pPr algn="ctr"/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trung</a:t>
            </a:r>
            <a:endParaRPr 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theo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nhạc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hát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Đàn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gà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trong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sân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4800" y="914400"/>
            <a:ext cx="10287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7030A0"/>
                </a:solidFill>
              </a:rPr>
              <a:t>        2. </a:t>
            </a:r>
            <a:r>
              <a:rPr lang="en-US" sz="6600" b="1" dirty="0" err="1">
                <a:solidFill>
                  <a:srgbClr val="7030A0"/>
                </a:solidFill>
              </a:rPr>
              <a:t>Vận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động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cơ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bản</a:t>
            </a:r>
            <a:r>
              <a:rPr lang="en-US" sz="6600" b="1" dirty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en-US" sz="7200" b="1" dirty="0">
                <a:solidFill>
                  <a:srgbClr val="FF0000"/>
                </a:solidFill>
              </a:rPr>
              <a:t>“ </a:t>
            </a:r>
            <a:r>
              <a:rPr lang="en-US" sz="7200" b="1" dirty="0" err="1">
                <a:solidFill>
                  <a:srgbClr val="FF0000"/>
                </a:solidFill>
              </a:rPr>
              <a:t>Bật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liên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tục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vào</a:t>
            </a:r>
            <a:r>
              <a:rPr lang="en-US" sz="7200" b="1" dirty="0">
                <a:solidFill>
                  <a:srgbClr val="FF0000"/>
                </a:solidFill>
              </a:rPr>
              <a:t> 4-5 </a:t>
            </a:r>
            <a:r>
              <a:rPr lang="en-US" sz="7200" b="1" dirty="0" err="1">
                <a:solidFill>
                  <a:srgbClr val="FF0000"/>
                </a:solidFill>
              </a:rPr>
              <a:t>vòng</a:t>
            </a:r>
            <a:r>
              <a:rPr lang="en-US" sz="7200" b="1" dirty="0">
                <a:solidFill>
                  <a:srgbClr val="FF0000"/>
                </a:solidFill>
              </a:rPr>
              <a:t>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>
                <a:solidFill>
                  <a:srgbClr val="3D7AF5"/>
                </a:solidFill>
              </a:rPr>
              <a:t>Mời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trẻ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quan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sát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cô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tập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mẫu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lần</a:t>
            </a:r>
            <a:r>
              <a:rPr lang="en-US" sz="8000" b="1" dirty="0">
                <a:solidFill>
                  <a:srgbClr val="3D7AF5"/>
                </a:solidFill>
              </a:rPr>
              <a:t> 1</a:t>
            </a:r>
          </a:p>
          <a:p>
            <a:pPr algn="ctr"/>
            <a:r>
              <a:rPr lang="en-US" sz="8000" b="1" dirty="0" err="1">
                <a:solidFill>
                  <a:srgbClr val="3D7AF5"/>
                </a:solidFill>
              </a:rPr>
              <a:t>không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giải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thích</a:t>
            </a:r>
            <a:endParaRPr lang="en-US" sz="8000" b="1" dirty="0">
              <a:solidFill>
                <a:srgbClr val="3D7AF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Mời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trẻ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quan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sát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cô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tập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mẫu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lần</a:t>
            </a:r>
            <a:r>
              <a:rPr lang="en-US" sz="7200" b="1" dirty="0">
                <a:solidFill>
                  <a:srgbClr val="FF0000"/>
                </a:solidFill>
              </a:rPr>
              <a:t> 2</a:t>
            </a:r>
          </a:p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có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giải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thích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494D259-3CC2-4A5F-9C01-D9B2CA314A60}"/>
  <p:tag name="ISPRING_RESOURCE_FOLDER" val="D:\A3\su ky dieu cua mau sac\"/>
  <p:tag name="ISPRING_PRESENTATION_PATH" val="D:\A3\su ky dieu cua mau sac.pptx"/>
  <p:tag name="ISPRING_PROJECT_FOLDER_UPDATED" val="1"/>
  <p:tag name="ISPRING_SCREEN_RECS_UPDATED" val="D:\A3\su ky dieu cua mau sa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419</Words>
  <Application>Microsoft Office PowerPoint</Application>
  <PresentationFormat>On-screen Show (4:3)</PresentationFormat>
  <Paragraphs>55</Paragraphs>
  <Slides>13</Slides>
  <Notes>2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51</cp:revision>
  <dcterms:created xsi:type="dcterms:W3CDTF">2018-01-10T11:15:30Z</dcterms:created>
  <dcterms:modified xsi:type="dcterms:W3CDTF">2022-05-27T14:26:27Z</dcterms:modified>
</cp:coreProperties>
</file>