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A368BB-DF92-419F-AD57-41F9637009BE}" v="207" dt="2022-05-28T17:13:27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42A70-C3C5-4EF0-9771-F0EAD7F3B948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525C6-8525-43B0-BB04-EC20B8966F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8925"/>
            <a:ext cx="9144000" cy="6858000"/>
          </a:xfrm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828800" y="3556716"/>
            <a:ext cx="6045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Thơ Ông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Lứa tuổi : Nhà trẻ  ( 24 – 36 tháng tuổi )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vi-VN" sz="2800" dirty="0" err="1">
                <a:latin typeface="Times New Roman"/>
                <a:cs typeface="Times New Roman"/>
              </a:rPr>
              <a:t>Giáo</a:t>
            </a:r>
            <a:r>
              <a:rPr lang="en-US" altLang="vi-VN" sz="2800" dirty="0">
                <a:latin typeface="Times New Roman"/>
                <a:cs typeface="Times New Roman"/>
              </a:rPr>
              <a:t> </a:t>
            </a:r>
            <a:r>
              <a:rPr lang="en-US" altLang="vi-VN" sz="2800" dirty="0" err="1">
                <a:latin typeface="Times New Roman"/>
                <a:cs typeface="Times New Roman"/>
              </a:rPr>
              <a:t>viên</a:t>
            </a:r>
            <a:r>
              <a:rPr lang="en-US" altLang="vi-VN" sz="2800" dirty="0">
                <a:latin typeface="Times New Roman"/>
                <a:cs typeface="Times New Roman"/>
              </a:rPr>
              <a:t> : Lê Thị </a:t>
            </a:r>
            <a:r>
              <a:rPr lang="en-US" altLang="vi-VN" sz="2800" dirty="0" err="1">
                <a:latin typeface="Times New Roman"/>
                <a:cs typeface="Times New Roman"/>
              </a:rPr>
              <a:t>Huyền</a:t>
            </a:r>
            <a:r>
              <a:rPr lang="en-US" altLang="vi-VN" sz="2800" dirty="0">
                <a:latin typeface="Times New Roman"/>
                <a:cs typeface="Times New Roman"/>
              </a:rPr>
              <a:t> Trang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971976" y="5668243"/>
            <a:ext cx="396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dirty="0">
                <a:solidFill>
                  <a:srgbClr val="002060"/>
                </a:solidFill>
                <a:latin typeface="Times New Roman"/>
                <a:cs typeface="Times New Roman"/>
              </a:rPr>
              <a:t>Năm </a:t>
            </a:r>
            <a:r>
              <a:rPr lang="vi-VN" altLang="vi-VN" sz="2400" dirty="0" err="1">
                <a:solidFill>
                  <a:srgbClr val="002060"/>
                </a:solidFill>
                <a:latin typeface="Times New Roman"/>
                <a:cs typeface="Times New Roman"/>
              </a:rPr>
              <a:t>học</a:t>
            </a:r>
            <a:r>
              <a:rPr lang="vi-VN" altLang="vi-VN" sz="2400" dirty="0">
                <a:solidFill>
                  <a:srgbClr val="002060"/>
                </a:solidFill>
                <a:latin typeface="Times New Roman"/>
                <a:cs typeface="Times New Roman"/>
              </a:rPr>
              <a:t> : 2021 - 2022</a:t>
            </a:r>
            <a:endParaRPr lang="vi-VN" altLang="vi-V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76139" y="582340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2400" b="1" dirty="0">
                <a:solidFill>
                  <a:srgbClr val="002060"/>
                </a:solidFill>
                <a:latin typeface="Times New Roman"/>
                <a:cs typeface="Times New Roman"/>
              </a:rPr>
              <a:t>UBND QUẬN LONG BIÊN</a:t>
            </a:r>
          </a:p>
          <a:p>
            <a:pPr algn="ctr">
              <a:spcBef>
                <a:spcPct val="0"/>
              </a:spcBef>
              <a:buNone/>
            </a:pPr>
            <a:r>
              <a:rPr lang="vi-VN" altLang="vi-VN" sz="2400" b="1" dirty="0">
                <a:solidFill>
                  <a:srgbClr val="002060"/>
                </a:solidFill>
                <a:latin typeface="Times New Roman"/>
                <a:cs typeface="Times New Roman"/>
              </a:rPr>
              <a:t>TRƯỜNG MẦM NON GIA QUẤT</a:t>
            </a:r>
            <a:endParaRPr lang="vi-VN" altLang="vi-VN" sz="2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8713" y="1406201"/>
            <a:ext cx="1524000" cy="1197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282700" y="2623266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lĩnh vực Phát triển ngôn ngữ </a:t>
            </a:r>
          </a:p>
        </p:txBody>
      </p:sp>
    </p:spTree>
    <p:extLst>
      <p:ext uri="{BB962C8B-B14F-4D97-AF65-F5344CB8AC3E}">
        <p14:creationId xmlns:p14="http://schemas.microsoft.com/office/powerpoint/2010/main" val="233989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u="sng" dirty="0" err="1">
                <a:solidFill>
                  <a:srgbClr val="7030A0"/>
                </a:solidFill>
              </a:rPr>
              <a:t>Hoạt</a:t>
            </a:r>
            <a:r>
              <a:rPr lang="en-US" sz="5400" u="sng" dirty="0">
                <a:solidFill>
                  <a:srgbClr val="7030A0"/>
                </a:solidFill>
              </a:rPr>
              <a:t> </a:t>
            </a:r>
            <a:r>
              <a:rPr lang="en-US" sz="5400" u="sng" dirty="0" err="1">
                <a:solidFill>
                  <a:srgbClr val="7030A0"/>
                </a:solidFill>
              </a:rPr>
              <a:t>động</a:t>
            </a:r>
            <a:r>
              <a:rPr lang="en-US" sz="5400" u="sng" dirty="0">
                <a:solidFill>
                  <a:srgbClr val="7030A0"/>
                </a:solidFill>
              </a:rPr>
              <a:t> </a:t>
            </a:r>
            <a:r>
              <a:rPr lang="en-US" sz="5400" u="sng" dirty="0" err="1">
                <a:solidFill>
                  <a:srgbClr val="7030A0"/>
                </a:solidFill>
              </a:rPr>
              <a:t>kết</a:t>
            </a:r>
            <a:r>
              <a:rPr lang="en-US" sz="5400" u="sng" dirty="0">
                <a:solidFill>
                  <a:srgbClr val="7030A0"/>
                </a:solidFill>
              </a:rPr>
              <a:t> </a:t>
            </a:r>
            <a:r>
              <a:rPr lang="en-US" sz="5400" u="sng" dirty="0" err="1">
                <a:solidFill>
                  <a:srgbClr val="7030A0"/>
                </a:solidFill>
              </a:rPr>
              <a:t>thúc</a:t>
            </a:r>
            <a:r>
              <a:rPr lang="en-US" sz="5400" u="sng" dirty="0">
                <a:solidFill>
                  <a:srgbClr val="7030A0"/>
                </a:solidFill>
              </a:rPr>
              <a:t>: </a:t>
            </a:r>
            <a:r>
              <a:rPr lang="en-US" sz="5400" u="sng" dirty="0" err="1">
                <a:solidFill>
                  <a:srgbClr val="7030A0"/>
                </a:solidFill>
              </a:rPr>
              <a:t>Trò</a:t>
            </a:r>
            <a:r>
              <a:rPr lang="en-US" sz="5400" u="sng" dirty="0">
                <a:solidFill>
                  <a:srgbClr val="7030A0"/>
                </a:solidFill>
              </a:rPr>
              <a:t> </a:t>
            </a:r>
            <a:r>
              <a:rPr lang="en-US" sz="5400" u="sng" dirty="0" err="1">
                <a:solidFill>
                  <a:srgbClr val="7030A0"/>
                </a:solidFill>
              </a:rPr>
              <a:t>chơi</a:t>
            </a:r>
            <a:endParaRPr lang="en-US" sz="5400" u="sng" dirty="0">
              <a:solidFill>
                <a:srgbClr val="7030A0"/>
              </a:solidFill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2743200" y="3962400"/>
            <a:ext cx="4267200" cy="21336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FF00"/>
                </a:solidFill>
              </a:rPr>
              <a:t>Hết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giờ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AAD2B6C4-4E00-01CE-C829-E44CF9D58B08}"/>
              </a:ext>
            </a:extLst>
          </p:cNvPr>
          <p:cNvSpPr txBox="1"/>
          <p:nvPr/>
        </p:nvSpPr>
        <p:spPr>
          <a:xfrm>
            <a:off x="2086120" y="2649003"/>
            <a:ext cx="517853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sz="2400" b="1" dirty="0" err="1">
                <a:latin typeface="Arial"/>
                <a:cs typeface="Arial"/>
              </a:rPr>
              <a:t>Xếp</a:t>
            </a:r>
            <a:r>
              <a:rPr lang="vi-VN" sz="2400" b="1" dirty="0">
                <a:latin typeface="Arial"/>
                <a:cs typeface="Arial"/>
              </a:rPr>
              <a:t> tranh theo </a:t>
            </a:r>
            <a:r>
              <a:rPr lang="vi-VN" sz="2400" b="1" dirty="0" err="1">
                <a:latin typeface="Arial"/>
                <a:cs typeface="Arial"/>
              </a:rPr>
              <a:t>nội</a:t>
            </a:r>
            <a:r>
              <a:rPr lang="vi-VN" sz="2400" b="1" dirty="0">
                <a:latin typeface="Arial"/>
                <a:cs typeface="Arial"/>
              </a:rPr>
              <a:t> dung </a:t>
            </a:r>
            <a:r>
              <a:rPr lang="vi-VN" sz="2400" b="1" dirty="0" err="1">
                <a:latin typeface="Arial"/>
                <a:cs typeface="Arial"/>
              </a:rPr>
              <a:t>bài</a:t>
            </a:r>
            <a:r>
              <a:rPr lang="vi-VN" sz="2400" b="1" dirty="0">
                <a:latin typeface="Arial"/>
                <a:cs typeface="Arial"/>
              </a:rPr>
              <a:t> thơ</a:t>
            </a:r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ranh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10" name="Explosion 1 9"/>
          <p:cNvSpPr/>
          <p:nvPr/>
        </p:nvSpPr>
        <p:spPr>
          <a:xfrm>
            <a:off x="228600" y="-228600"/>
            <a:ext cx="2743200" cy="37338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38200" y="990600"/>
            <a:ext cx="1371600" cy="1066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tranh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Explosion 1 6"/>
          <p:cNvSpPr/>
          <p:nvPr/>
        </p:nvSpPr>
        <p:spPr>
          <a:xfrm>
            <a:off x="152400" y="0"/>
            <a:ext cx="2895600" cy="2438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" y="762000"/>
            <a:ext cx="14478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486400" y="4419600"/>
            <a:ext cx="3962400" cy="1905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B050"/>
                </a:solidFill>
              </a:rPr>
              <a:t>Tỏa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nắng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hai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mẹ</a:t>
            </a:r>
            <a:r>
              <a:rPr lang="en-US" sz="2000" dirty="0">
                <a:solidFill>
                  <a:srgbClr val="00B050"/>
                </a:solidFill>
              </a:rPr>
              <a:t> con</a:t>
            </a: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Bóng</a:t>
            </a:r>
            <a:r>
              <a:rPr lang="en-US" sz="2000" dirty="0">
                <a:solidFill>
                  <a:srgbClr val="00B050"/>
                </a:solidFill>
              </a:rPr>
              <a:t> con </a:t>
            </a:r>
            <a:r>
              <a:rPr lang="en-US" sz="2000" dirty="0" err="1">
                <a:solidFill>
                  <a:srgbClr val="00B050"/>
                </a:solidFill>
              </a:rPr>
              <a:t>vè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bóng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mẹ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Dắt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nhau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đi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trên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đường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419600" y="4648200"/>
            <a:ext cx="4343400" cy="1447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B050"/>
                </a:solidFill>
              </a:rPr>
              <a:t>Ông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nhíu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mắt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nhìn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em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Em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nhíu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mắt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nhìn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ông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181600" y="4038600"/>
            <a:ext cx="4191000" cy="2971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B050"/>
                </a:solidFill>
              </a:rPr>
              <a:t>Ông</a:t>
            </a:r>
            <a:r>
              <a:rPr lang="en-US" sz="2000" dirty="0">
                <a:solidFill>
                  <a:srgbClr val="00B050"/>
                </a:solidFill>
              </a:rPr>
              <a:t> ở </a:t>
            </a:r>
            <a:r>
              <a:rPr lang="en-US" sz="2000" dirty="0" err="1">
                <a:solidFill>
                  <a:srgbClr val="00B050"/>
                </a:solidFill>
              </a:rPr>
              <a:t>trên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trời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nhé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Cháu</a:t>
            </a:r>
            <a:r>
              <a:rPr lang="en-US" sz="2000" dirty="0">
                <a:solidFill>
                  <a:srgbClr val="00B050"/>
                </a:solidFill>
              </a:rPr>
              <a:t> ở </a:t>
            </a:r>
            <a:r>
              <a:rPr lang="en-US" sz="2000" dirty="0" err="1">
                <a:solidFill>
                  <a:srgbClr val="00B050"/>
                </a:solidFill>
              </a:rPr>
              <a:t>dưới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này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thôi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Hai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ông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cháu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cùng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cười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Mẹ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cười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đi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bên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cạnh</a:t>
            </a:r>
            <a:endParaRPr lang="en-US" sz="2000" dirty="0">
              <a:solidFill>
                <a:srgbClr val="00B050"/>
              </a:solidFill>
            </a:endParaRPr>
          </a:p>
          <a:p>
            <a:pPr algn="ctr"/>
            <a:r>
              <a:rPr lang="en-US" sz="2000" dirty="0" err="1">
                <a:solidFill>
                  <a:srgbClr val="00B050"/>
                </a:solidFill>
              </a:rPr>
              <a:t>Ông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mặt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trời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óng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ánh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438400"/>
            <a:ext cx="63722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Đàm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thoại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trích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dẫn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ông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mặt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trời</a:t>
            </a:r>
            <a:r>
              <a:rPr lang="en-US" sz="54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52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err="1">
                <a:solidFill>
                  <a:srgbClr val="FF0000"/>
                </a:solidFill>
              </a:rPr>
              <a:t>Trẻ</a:t>
            </a:r>
            <a:r>
              <a:rPr lang="en-US" sz="8000" dirty="0">
                <a:solidFill>
                  <a:srgbClr val="FF0000"/>
                </a:solidFill>
              </a:rPr>
              <a:t> </a:t>
            </a:r>
            <a:r>
              <a:rPr lang="en-US" sz="8000" dirty="0" err="1">
                <a:solidFill>
                  <a:srgbClr val="FF0000"/>
                </a:solidFill>
              </a:rPr>
              <a:t>đọc</a:t>
            </a:r>
            <a:r>
              <a:rPr lang="en-US" sz="8000" dirty="0">
                <a:solidFill>
                  <a:srgbClr val="FF0000"/>
                </a:solidFill>
              </a:rPr>
              <a:t> </a:t>
            </a:r>
            <a:r>
              <a:rPr lang="en-US" sz="8000" dirty="0" err="1">
                <a:solidFill>
                  <a:srgbClr val="FF0000"/>
                </a:solidFill>
              </a:rPr>
              <a:t>thơ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138</Words>
  <Application>Microsoft Office PowerPoint</Application>
  <PresentationFormat>Trình chiếu Trên màn hình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Trẻ đọc thơ</vt:lpstr>
      <vt:lpstr>Hoạt động kết thúc: Trò chơi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Admin</cp:lastModifiedBy>
  <cp:revision>61</cp:revision>
  <dcterms:created xsi:type="dcterms:W3CDTF">2017-09-08T12:36:52Z</dcterms:created>
  <dcterms:modified xsi:type="dcterms:W3CDTF">2022-05-28T17:14:02Z</dcterms:modified>
</cp:coreProperties>
</file>