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64" r:id="rId2"/>
    <p:sldId id="258" r:id="rId3"/>
    <p:sldId id="257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libri Light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C9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20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A9415-0477-4D7B-B560-83741485AF33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0178D-E668-4EA3-A1BB-F66A8D088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172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056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59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84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wav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12" Type="http://schemas.openxmlformats.org/officeDocument/2006/relationships/image" Target="../media/image11.gif"/><Relationship Id="rId17" Type="http://schemas.openxmlformats.org/officeDocument/2006/relationships/image" Target="../media/image17.png"/><Relationship Id="rId2" Type="http://schemas.openxmlformats.org/officeDocument/2006/relationships/audio" Target="../media/audio3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3.gif"/><Relationship Id="rId5" Type="http://schemas.openxmlformats.org/officeDocument/2006/relationships/audio" Target="../media/audio5.wav"/><Relationship Id="rId15" Type="http://schemas.openxmlformats.org/officeDocument/2006/relationships/image" Target="../media/image15.png"/><Relationship Id="rId10" Type="http://schemas.openxmlformats.org/officeDocument/2006/relationships/image" Target="../media/image2.gif"/><Relationship Id="rId4" Type="http://schemas.openxmlformats.org/officeDocument/2006/relationships/audio" Target="../media/audio4.wav"/><Relationship Id="rId9" Type="http://schemas.openxmlformats.org/officeDocument/2006/relationships/image" Target="../media/image3.gif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12" Type="http://schemas.openxmlformats.org/officeDocument/2006/relationships/image" Target="../media/image14.gif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gif"/><Relationship Id="rId5" Type="http://schemas.openxmlformats.org/officeDocument/2006/relationships/audio" Target="../media/audio4.wav"/><Relationship Id="rId15" Type="http://schemas.openxmlformats.org/officeDocument/2006/relationships/image" Target="../media/image6.png"/><Relationship Id="rId10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image" Target="../media/image2.gif"/><Relationship Id="rId1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4.gif"/><Relationship Id="rId5" Type="http://schemas.openxmlformats.org/officeDocument/2006/relationships/audio" Target="../media/audio5.wav"/><Relationship Id="rId15" Type="http://schemas.openxmlformats.org/officeDocument/2006/relationships/image" Target="../media/image18.gif"/><Relationship Id="rId10" Type="http://schemas.openxmlformats.org/officeDocument/2006/relationships/image" Target="../media/image11.gif"/><Relationship Id="rId4" Type="http://schemas.openxmlformats.org/officeDocument/2006/relationships/audio" Target="../media/audio4.wav"/><Relationship Id="rId9" Type="http://schemas.openxmlformats.org/officeDocument/2006/relationships/image" Target="../media/image13.gif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12" Type="http://schemas.openxmlformats.org/officeDocument/2006/relationships/image" Target="../media/image11.gif"/><Relationship Id="rId17" Type="http://schemas.openxmlformats.org/officeDocument/2006/relationships/image" Target="../media/image17.png"/><Relationship Id="rId2" Type="http://schemas.openxmlformats.org/officeDocument/2006/relationships/audio" Target="../media/audio3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3.gif"/><Relationship Id="rId5" Type="http://schemas.openxmlformats.org/officeDocument/2006/relationships/audio" Target="../media/audio5.wav"/><Relationship Id="rId15" Type="http://schemas.openxmlformats.org/officeDocument/2006/relationships/image" Target="../media/image15.png"/><Relationship Id="rId10" Type="http://schemas.openxmlformats.org/officeDocument/2006/relationships/image" Target="../media/image2.gif"/><Relationship Id="rId4" Type="http://schemas.openxmlformats.org/officeDocument/2006/relationships/audio" Target="../media/audio4.wav"/><Relationship Id="rId9" Type="http://schemas.openxmlformats.org/officeDocument/2006/relationships/image" Target="../media/image3.gif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4.gif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1.gif"/><Relationship Id="rId5" Type="http://schemas.openxmlformats.org/officeDocument/2006/relationships/audio" Target="../media/audio5.wav"/><Relationship Id="rId15" Type="http://schemas.openxmlformats.org/officeDocument/2006/relationships/image" Target="../media/image19.gif"/><Relationship Id="rId10" Type="http://schemas.openxmlformats.org/officeDocument/2006/relationships/image" Target="../media/image13.gif"/><Relationship Id="rId4" Type="http://schemas.openxmlformats.org/officeDocument/2006/relationships/audio" Target="../media/audio4.wav"/><Relationship Id="rId9" Type="http://schemas.openxmlformats.org/officeDocument/2006/relationships/image" Target="../media/image2.gif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2" Type="http://schemas.openxmlformats.org/officeDocument/2006/relationships/audio" Target="../media/media7.wav"/><Relationship Id="rId1" Type="http://schemas.openxmlformats.org/officeDocument/2006/relationships/tags" Target="../tags/tag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1.xml"/><Relationship Id="rId9" Type="http://schemas.microsoft.com/office/2007/relationships/media" Target="../media/media7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6.png"/><Relationship Id="rId18" Type="http://schemas.microsoft.com/office/2007/relationships/media" Target="../media/media5.mp3"/><Relationship Id="rId3" Type="http://schemas.openxmlformats.org/officeDocument/2006/relationships/audio" Target="../media/media4.mp3"/><Relationship Id="rId7" Type="http://schemas.openxmlformats.org/officeDocument/2006/relationships/image" Target="../media/image3.gif"/><Relationship Id="rId12" Type="http://schemas.openxmlformats.org/officeDocument/2006/relationships/image" Target="../media/image11.gif"/><Relationship Id="rId17" Type="http://schemas.microsoft.com/office/2007/relationships/media" Target="../media/media4.mp3"/><Relationship Id="rId2" Type="http://schemas.openxmlformats.org/officeDocument/2006/relationships/audio" Target="../media/media3.mp3"/><Relationship Id="rId16" Type="http://schemas.microsoft.com/office/2007/relationships/media" Target="../media/media3.mp3"/><Relationship Id="rId1" Type="http://schemas.openxmlformats.org/officeDocument/2006/relationships/audio" Target="../media/media2.mp3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0.gif"/><Relationship Id="rId5" Type="http://schemas.openxmlformats.org/officeDocument/2006/relationships/audio" Target="../media/media6.mp3"/><Relationship Id="rId15" Type="http://schemas.openxmlformats.org/officeDocument/2006/relationships/image" Target="../media/image7.png"/><Relationship Id="rId10" Type="http://schemas.openxmlformats.org/officeDocument/2006/relationships/image" Target="../media/image9.gif"/><Relationship Id="rId19" Type="http://schemas.microsoft.com/office/2007/relationships/media" Target="../media/media6.mp3"/><Relationship Id="rId4" Type="http://schemas.openxmlformats.org/officeDocument/2006/relationships/audio" Target="../media/media5.mp3"/><Relationship Id="rId9" Type="http://schemas.openxmlformats.org/officeDocument/2006/relationships/image" Target="../media/image8.gif"/><Relationship Id="rId14" Type="http://schemas.microsoft.com/office/2007/relationships/media" Target="../media/media2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12" Type="http://schemas.openxmlformats.org/officeDocument/2006/relationships/image" Target="../media/image14.gif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gif"/><Relationship Id="rId5" Type="http://schemas.openxmlformats.org/officeDocument/2006/relationships/audio" Target="../media/audio4.wav"/><Relationship Id="rId15" Type="http://schemas.openxmlformats.org/officeDocument/2006/relationships/image" Target="../media/image6.png"/><Relationship Id="rId10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image" Target="../media/image2.gif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4.gif"/><Relationship Id="rId5" Type="http://schemas.openxmlformats.org/officeDocument/2006/relationships/audio" Target="../media/audio5.wav"/><Relationship Id="rId15" Type="http://schemas.openxmlformats.org/officeDocument/2006/relationships/image" Target="../media/image18.gif"/><Relationship Id="rId10" Type="http://schemas.openxmlformats.org/officeDocument/2006/relationships/image" Target="../media/image11.gif"/><Relationship Id="rId4" Type="http://schemas.openxmlformats.org/officeDocument/2006/relationships/audio" Target="../media/audio4.wav"/><Relationship Id="rId9" Type="http://schemas.openxmlformats.org/officeDocument/2006/relationships/image" Target="../media/image13.gif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4.gif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1.gif"/><Relationship Id="rId5" Type="http://schemas.openxmlformats.org/officeDocument/2006/relationships/audio" Target="../media/audio5.wav"/><Relationship Id="rId15" Type="http://schemas.openxmlformats.org/officeDocument/2006/relationships/image" Target="../media/image19.gif"/><Relationship Id="rId10" Type="http://schemas.openxmlformats.org/officeDocument/2006/relationships/image" Target="../media/image13.gif"/><Relationship Id="rId4" Type="http://schemas.openxmlformats.org/officeDocument/2006/relationships/audio" Target="../media/audio4.wav"/><Relationship Id="rId9" Type="http://schemas.openxmlformats.org/officeDocument/2006/relationships/image" Target="../media/image2.gif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12" Type="http://schemas.openxmlformats.org/officeDocument/2006/relationships/image" Target="../media/image11.gif"/><Relationship Id="rId17" Type="http://schemas.openxmlformats.org/officeDocument/2006/relationships/image" Target="../media/image17.png"/><Relationship Id="rId2" Type="http://schemas.openxmlformats.org/officeDocument/2006/relationships/audio" Target="../media/audio3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3.gif"/><Relationship Id="rId5" Type="http://schemas.openxmlformats.org/officeDocument/2006/relationships/audio" Target="../media/audio5.wav"/><Relationship Id="rId15" Type="http://schemas.openxmlformats.org/officeDocument/2006/relationships/image" Target="../media/image15.png"/><Relationship Id="rId10" Type="http://schemas.openxmlformats.org/officeDocument/2006/relationships/image" Target="../media/image2.gif"/><Relationship Id="rId4" Type="http://schemas.openxmlformats.org/officeDocument/2006/relationships/audio" Target="../media/audio4.wav"/><Relationship Id="rId9" Type="http://schemas.openxmlformats.org/officeDocument/2006/relationships/image" Target="../media/image3.gif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12" Type="http://schemas.openxmlformats.org/officeDocument/2006/relationships/image" Target="../media/image14.gif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gif"/><Relationship Id="rId5" Type="http://schemas.openxmlformats.org/officeDocument/2006/relationships/audio" Target="../media/audio4.wav"/><Relationship Id="rId15" Type="http://schemas.openxmlformats.org/officeDocument/2006/relationships/image" Target="../media/image6.png"/><Relationship Id="rId10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image" Target="../media/image2.gif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4.gif"/><Relationship Id="rId5" Type="http://schemas.openxmlformats.org/officeDocument/2006/relationships/audio" Target="../media/audio5.wav"/><Relationship Id="rId15" Type="http://schemas.openxmlformats.org/officeDocument/2006/relationships/image" Target="../media/image18.gif"/><Relationship Id="rId10" Type="http://schemas.openxmlformats.org/officeDocument/2006/relationships/image" Target="../media/image11.gif"/><Relationship Id="rId4" Type="http://schemas.openxmlformats.org/officeDocument/2006/relationships/audio" Target="../media/audio4.wav"/><Relationship Id="rId9" Type="http://schemas.openxmlformats.org/officeDocument/2006/relationships/image" Target="../media/image13.gif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4.gif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1.gif"/><Relationship Id="rId5" Type="http://schemas.openxmlformats.org/officeDocument/2006/relationships/audio" Target="../media/audio5.wav"/><Relationship Id="rId15" Type="http://schemas.openxmlformats.org/officeDocument/2006/relationships/image" Target="../media/image19.gif"/><Relationship Id="rId10" Type="http://schemas.openxmlformats.org/officeDocument/2006/relationships/image" Target="../media/image13.gif"/><Relationship Id="rId4" Type="http://schemas.openxmlformats.org/officeDocument/2006/relationships/audio" Target="../media/audio4.wav"/><Relationship Id="rId9" Type="http://schemas.openxmlformats.org/officeDocument/2006/relationships/image" Target="../media/image2.gif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410960" y="27521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0309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ò ó o,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49" name="Rounded Rectangle 48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53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54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54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31" name="Rounded Rectangle 30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37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3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26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52" name="Rounded Rectangle 51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57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5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74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49" name="Rounded Rectangle 48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53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54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97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49" name="Rounded Rectangle 48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53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54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79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2BB632-B6CF-47A3-9C88-CA00BE0917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3F6472-6DC8-4350-8804-554BF943DED5}"/>
              </a:ext>
            </a:extLst>
          </p:cNvPr>
          <p:cNvSpPr/>
          <p:nvPr/>
        </p:nvSpPr>
        <p:spPr>
          <a:xfrm>
            <a:off x="1661257" y="1201289"/>
            <a:ext cx="57075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 ĐẾN ĐÂY LÀ  </a:t>
            </a:r>
            <a:endParaRPr lang="en-US" sz="36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KẾT THÚC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31F85AC-3DC8-4BF4-A321-47988ABB2A77}"/>
              </a:ext>
            </a:extLst>
          </p:cNvPr>
          <p:cNvSpPr/>
          <p:nvPr/>
        </p:nvSpPr>
        <p:spPr>
          <a:xfrm>
            <a:off x="2902181" y="4715515"/>
            <a:ext cx="49008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2FCFD8-59E5-4296-B710-983068ACF5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52" y="1102923"/>
            <a:ext cx="1462646" cy="1893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A0F106-89C0-4911-9E17-FC9E9BC793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29" y="3289151"/>
            <a:ext cx="559130" cy="723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05F3AA-1163-4962-A08D-B5855E4518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45" y="0"/>
            <a:ext cx="713349" cy="92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7E92703-1C8C-4EA6-BE5C-C04EC6EE43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29" y="3289151"/>
            <a:ext cx="559130" cy="723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09285D-D015-4476-BDCF-6201220202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43" y="3289151"/>
            <a:ext cx="559130" cy="723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1C234C-929D-4527-8A0A-C4F55ACA49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98" y="99808"/>
            <a:ext cx="559130" cy="723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88473B3-DD7D-4D28-9EF8-C0D463D8B3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" y="44290"/>
            <a:ext cx="559130" cy="723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64C0950-E87D-4195-A018-38BF999251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98" y="6034478"/>
            <a:ext cx="559130" cy="723714"/>
          </a:xfrm>
          <a:prstGeom prst="rect">
            <a:avLst/>
          </a:prstGeom>
        </p:spPr>
      </p:pic>
      <p:pic>
        <p:nvPicPr>
          <p:cNvPr id="19" name="nhac rung chuong vang">
            <a:hlinkClick r:id="" action="ppaction://media"/>
            <a:extLst>
              <a:ext uri="{FF2B5EF4-FFF2-40B4-BE49-F238E27FC236}">
                <a16:creationId xmlns:a16="http://schemas.microsoft.com/office/drawing/2014/main" xmlns="" id="{D972C006-C091-40B4-ABC7-FCC2A1671E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531158" y="6858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015315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008"/>
    </mc:Choice>
    <mc:Fallback>
      <p:transition spd="slow" advTm="8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16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="" xmlns:p14="http://schemas.microsoft.com/office/powerpoint/2010/main" r:embed="rId17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="" xmlns:p14="http://schemas.microsoft.com/office/powerpoint/2010/main" r:embed="rId18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="" xmlns:p14="http://schemas.microsoft.com/office/powerpoint/2010/main" r:embed="rId19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2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gà có mấy chân?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1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3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4</a:t>
            </a:r>
          </a:p>
        </p:txBody>
      </p:sp>
      <p:grpSp>
        <p:nvGrpSpPr>
          <p:cNvPr id="29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31" name="Rounded Rectangle 30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37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3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Noel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52" name="Rounded Rectangle 51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57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5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49" name="Rounded Rectangle 48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53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54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5c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49" name="Rounded Rectangle 48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53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54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3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31" name="Rounded Rectangle 30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37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3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0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52" name="Rounded Rectangle 51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57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5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1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49" name="Rounded Rectangle 48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53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54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7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8.008"/>
  <p:tag name="ISPRING_CUSTOM_TIMING_USED" val="1"/>
  <p:tag name="ISPRING_SLIDE_ID_2" val="{8B8B6ADE-8284-492A-ADCA-DDC744C3CB1D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</TotalTime>
  <Words>513</Words>
  <Application>Microsoft Office PowerPoint</Application>
  <PresentationFormat>On-screen Show (4:3)</PresentationFormat>
  <Paragraphs>157</Paragraphs>
  <Slides>15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ThanhDong2</cp:lastModifiedBy>
  <cp:revision>52</cp:revision>
  <dcterms:created xsi:type="dcterms:W3CDTF">2018-03-07T03:31:56Z</dcterms:created>
  <dcterms:modified xsi:type="dcterms:W3CDTF">2022-01-25T07:58:14Z</dcterms:modified>
</cp:coreProperties>
</file>