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46CCD-B62A-4631-9FB0-76D2C5A37A9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3024-28BD-46D6-9221-26A84D707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46CCD-B62A-4631-9FB0-76D2C5A37A9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3024-28BD-46D6-9221-26A84D707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46CCD-B62A-4631-9FB0-76D2C5A37A9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3024-28BD-46D6-9221-26A84D707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46CCD-B62A-4631-9FB0-76D2C5A37A9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3024-28BD-46D6-9221-26A84D707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46CCD-B62A-4631-9FB0-76D2C5A37A9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3024-28BD-46D6-9221-26A84D707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46CCD-B62A-4631-9FB0-76D2C5A37A9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3024-28BD-46D6-9221-26A84D707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46CCD-B62A-4631-9FB0-76D2C5A37A9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3024-28BD-46D6-9221-26A84D707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46CCD-B62A-4631-9FB0-76D2C5A37A9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3024-28BD-46D6-9221-26A84D707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46CCD-B62A-4631-9FB0-76D2C5A37A9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3024-28BD-46D6-9221-26A84D707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46CCD-B62A-4631-9FB0-76D2C5A37A9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3024-28BD-46D6-9221-26A84D707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46CCD-B62A-4631-9FB0-76D2C5A37A9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73024-28BD-46D6-9221-26A84D70753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46CCD-B62A-4631-9FB0-76D2C5A37A92}" type="datetimeFigureOut">
              <a:rPr lang="en-US" smtClean="0"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73024-28BD-46D6-9221-26A84D70753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anh%20&#273;&#259;ng%20tin%20bai%202018-2019\thang%2011\V.A%20&#8211;%20Vui%20&#272;&#7871;n%20Tr&#432;&#417;ng.mp3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Welcome\Desktop\Xu&#226;n%20Mai%20&#8211;%20G&#224;%20tr&#7889;ng%20m&#232;o%20con%20c&#250;n%20con.mp3" TargetMode="Externa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066799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PHÒNG GIÁO DỤC VÀ ĐÀO TẠO QUÂN LONG BIÊN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TRƯỜNG MẦM NON GIA </a:t>
            </a:r>
            <a:r>
              <a:rPr lang="vi-VN" sz="2400" b="1" dirty="0">
                <a:latin typeface="Times New Roman" pitchFamily="18" charset="0"/>
                <a:cs typeface="Times New Roman" pitchFamily="18" charset="0"/>
              </a:rPr>
              <a:t>QUẤT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2362200"/>
            <a:ext cx="571500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PHÁT TRIỂN  THẨM MỸ</a:t>
            </a:r>
          </a:p>
          <a:p>
            <a:pPr algn="l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</a:p>
          <a:p>
            <a:pPr algn="l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Đề tài : Cắt dán đồ dùng bé thích</a:t>
            </a:r>
          </a:p>
          <a:p>
            <a:pPr algn="l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pPr algn="l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Giáo viên : </a:t>
            </a:r>
            <a:r>
              <a:rPr lang="vi-VN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Nguyễn Thị Hường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Lứa tuổi : 5-6 tuổi</a:t>
            </a:r>
          </a:p>
          <a:p>
            <a:pPr algn="l"/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Thời gian : 25 – 30 phút</a:t>
            </a:r>
          </a:p>
          <a:p>
            <a:endParaRPr lang="en-US" sz="2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Năm học : </a:t>
            </a:r>
            <a:r>
              <a:rPr lang="vi-VN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2022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vi-VN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2023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371600"/>
            <a:ext cx="1221105" cy="1524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KẾT THÚC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tuyên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thích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cong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khéo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léo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bị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buFontTx/>
              <a:buChar char="-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Tranh mẫu, giá treo tranh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Bài giảng điện tử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Bảng tương tác, que chỉ</a:t>
            </a: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514350" indent="-51435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hình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kéo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sưu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tầm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chức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“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pic>
        <p:nvPicPr>
          <p:cNvPr id="4" name="V.A – Vui Đến Trươn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143000" y="5257800"/>
            <a:ext cx="685800" cy="68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4297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mẫu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48395094_2198301653741658_6398292662947938304_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33400" y="838200"/>
            <a:ext cx="8077200" cy="5715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48395993_2517063095000463_4408355948737855488_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600" y="304800"/>
            <a:ext cx="8763000" cy="63246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48416779_331144417488414_8837100704230277120_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4800" y="304800"/>
            <a:ext cx="8610599" cy="63246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br>
              <a:rPr lang="en-US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>
                <a:latin typeface="Times New Roman" pitchFamily="18" charset="0"/>
                <a:cs typeface="Times New Roman" pitchFamily="18" charset="0"/>
              </a:rPr>
              <a:t>TRẺ THỰC HIÊN</a:t>
            </a:r>
          </a:p>
        </p:txBody>
      </p:sp>
      <p:pic>
        <p:nvPicPr>
          <p:cNvPr id="4" name="Xuân Mai – Gà trống mèo con cún co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295400" y="4648200"/>
            <a:ext cx="1219200" cy="1219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613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TRƯNG BÀY SẢN PHẨM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242</Words>
  <Application>Microsoft Office PowerPoint</Application>
  <PresentationFormat>On-screen Show (4:3)</PresentationFormat>
  <Paragraphs>36</Paragraphs>
  <Slides>10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PHÒNG GIÁO DỤC VÀ ĐÀO TẠO QUÂN LONG BIÊN TRƯỜNG MẦM NON GIA QUẤT</vt:lpstr>
      <vt:lpstr>I. Mục đích – yêu cầu</vt:lpstr>
      <vt:lpstr>II. Chuẩn bị</vt:lpstr>
      <vt:lpstr>Ổn định tổ chức</vt:lpstr>
      <vt:lpstr>Tranh mẫu </vt:lpstr>
      <vt:lpstr>PowerPoint Presentation</vt:lpstr>
      <vt:lpstr>PowerPoint Presentation</vt:lpstr>
      <vt:lpstr>       TRẺ THỰC HIÊN</vt:lpstr>
      <vt:lpstr>        TRƯNG BÀY SẢN PHẨM</vt:lpstr>
      <vt:lpstr>KẾT THÚC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QUÂN LONG BIÊN TRƯỜNG MẦM NON GIA THƯỢNG</dc:title>
  <dc:creator>Welcome</dc:creator>
  <cp:lastModifiedBy>huongnguyen20122019@gmail.com</cp:lastModifiedBy>
  <cp:revision>10</cp:revision>
  <dcterms:created xsi:type="dcterms:W3CDTF">2018-12-19T01:51:55Z</dcterms:created>
  <dcterms:modified xsi:type="dcterms:W3CDTF">2022-09-21T06:29:09Z</dcterms:modified>
</cp:coreProperties>
</file>