
<file path=[Content_Types].xml><?xml version="1.0" encoding="utf-8"?>
<Types xmlns="http://schemas.openxmlformats.org/package/2006/content-types">
  <Default Extension="mp3" ContentType="audio/mpeg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media3.wav" ContentType="audio/x-wav"/>
  <Override PartName="/ppt/media/media4.wav" ContentType="audio/x-wav"/>
  <Override PartName="/ppt/media/media5.wav" ContentType="audio/x-wav"/>
  <Override PartName="/ppt/media/media6.wav" ContentType="audio/x-wav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18.jpg" ContentType="image/png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85" r:id="rId9"/>
    <p:sldId id="265" r:id="rId10"/>
    <p:sldId id="286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custDataLst>
    <p:tags r:id="rId30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36483-1B28-4234-9841-E75098209238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4C260-110F-476B-B1F3-AF9E01CB758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44745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8C8916-AA20-4564-A2CF-9C6532557994}" type="slidenum">
              <a:rPr lang="vi-VN" sz="1200" smtClean="0"/>
              <a:pPr eaLnBrk="1" hangingPunct="1"/>
              <a:t>1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489770-3719-4D05-AD12-39033E00A54F}" type="slidenum">
              <a:rPr lang="vi-VN" sz="1200" smtClean="0"/>
              <a:pPr eaLnBrk="1" hangingPunct="1"/>
              <a:t>13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489770-3719-4D05-AD12-39033E00A54F}" type="slidenum">
              <a:rPr lang="vi-VN" sz="1200" smtClean="0"/>
              <a:pPr eaLnBrk="1" hangingPunct="1"/>
              <a:t>14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52D28F-7296-4CC9-A69D-2000CF89A569}" type="slidenum">
              <a:rPr lang="vi-VN" sz="1200" smtClean="0"/>
              <a:pPr eaLnBrk="1" hangingPunct="1"/>
              <a:t>15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928896-9DBD-4135-9A77-3C8D54A98B49}" type="slidenum">
              <a:rPr lang="vi-VN" sz="1200" smtClean="0"/>
              <a:pPr eaLnBrk="1" hangingPunct="1"/>
              <a:t>16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17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18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19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20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3E1FAE9-9A5B-4D55-BBAD-AFB6ED84E64B}" type="slidenum">
              <a:rPr lang="vi-VN" sz="1200" smtClean="0"/>
              <a:pPr eaLnBrk="1" hangingPunct="1"/>
              <a:t>21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444E4B0-8423-42E7-B6F4-67B96501B428}" type="slidenum">
              <a:rPr lang="vi-VN" sz="1200" smtClean="0"/>
              <a:pPr eaLnBrk="1" hangingPunct="1"/>
              <a:t>26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122D6C-654D-4051-A439-A062F3818485}" type="slidenum">
              <a:rPr lang="vi-VN" sz="1200" smtClean="0"/>
              <a:pPr eaLnBrk="1" hangingPunct="1"/>
              <a:t>2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4004F4-9E5D-4F7E-96FA-6A4443944D64}" type="slidenum">
              <a:rPr lang="vi-VN" sz="1200" smtClean="0"/>
              <a:pPr eaLnBrk="1" hangingPunct="1"/>
              <a:t>27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122D6C-654D-4051-A439-A062F3818485}" type="slidenum">
              <a:rPr lang="vi-VN" sz="1200" smtClean="0"/>
              <a:pPr eaLnBrk="1" hangingPunct="1"/>
              <a:t>3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79A538-CE11-4C24-B144-81AF780264E7}" type="slidenum">
              <a:rPr lang="vi-VN" sz="1200" smtClean="0"/>
              <a:pPr eaLnBrk="1" hangingPunct="1"/>
              <a:t>4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076041-6700-4C9A-B69A-F9188F7F1046}" type="slidenum">
              <a:rPr lang="vi-VN" sz="1200" smtClean="0"/>
              <a:pPr eaLnBrk="1" hangingPunct="1"/>
              <a:t>8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79A538-CE11-4C24-B144-81AF780264E7}" type="slidenum">
              <a:rPr lang="vi-VN" sz="1200" smtClean="0"/>
              <a:pPr eaLnBrk="1" hangingPunct="1"/>
              <a:t>9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10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3AB685-79DA-4B8C-81B8-95E859F415C8}" type="slidenum">
              <a:rPr lang="vi-VN" sz="1200" smtClean="0"/>
              <a:pPr eaLnBrk="1" hangingPunct="1"/>
              <a:t>11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3AB685-79DA-4B8C-81B8-95E859F415C8}" type="slidenum">
              <a:rPr lang="vi-VN" sz="1200" smtClean="0"/>
              <a:pPr eaLnBrk="1" hangingPunct="1"/>
              <a:t>12</a:t>
            </a:fld>
            <a:endParaRPr lang="vi-VN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8508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97507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312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7986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668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1759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3591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2519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7944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707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8587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6F217-3BBA-4245-8B26-759E3FD5F65C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C69AB-3A56-4877-B01B-6EC2F52CF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4937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wm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audio" Target="../media/audio6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C\Downloads\Em%20Di%20Qua%20Nga%20Tu%20Duong%20Pho%20-%20Unknown%20%5b128kbps_MP3%5d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audio" Target="../media/audio7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28.jpeg"/><Relationship Id="rId5" Type="http://schemas.openxmlformats.org/officeDocument/2006/relationships/audio" Target="../media/audio8.wav"/><Relationship Id="rId10" Type="http://schemas.openxmlformats.org/officeDocument/2006/relationships/image" Target="../media/image32.png"/><Relationship Id="rId4" Type="http://schemas.openxmlformats.org/officeDocument/2006/relationships/audio" Target="../media/audio3.wav"/><Relationship Id="rId9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jpe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23.jpg"/><Relationship Id="rId5" Type="http://schemas.openxmlformats.org/officeDocument/2006/relationships/audio" Target="../media/audio8.wav"/><Relationship Id="rId10" Type="http://schemas.openxmlformats.org/officeDocument/2006/relationships/image" Target="../media/image35.jpeg"/><Relationship Id="rId4" Type="http://schemas.openxmlformats.org/officeDocument/2006/relationships/audio" Target="../media/audio3.wav"/><Relationship Id="rId9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25.jpg"/><Relationship Id="rId5" Type="http://schemas.openxmlformats.org/officeDocument/2006/relationships/audio" Target="../media/audio8.wav"/><Relationship Id="rId10" Type="http://schemas.openxmlformats.org/officeDocument/2006/relationships/image" Target="../media/image38.jpeg"/><Relationship Id="rId4" Type="http://schemas.openxmlformats.org/officeDocument/2006/relationships/audio" Target="../media/audio3.wav"/><Relationship Id="rId9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e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24.png"/><Relationship Id="rId5" Type="http://schemas.openxmlformats.org/officeDocument/2006/relationships/audio" Target="../media/audio8.wav"/><Relationship Id="rId10" Type="http://schemas.openxmlformats.org/officeDocument/2006/relationships/image" Target="../media/image41.jpeg"/><Relationship Id="rId4" Type="http://schemas.openxmlformats.org/officeDocument/2006/relationships/audio" Target="../media/audio3.wav"/><Relationship Id="rId9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6.png"/><Relationship Id="rId5" Type="http://schemas.openxmlformats.org/officeDocument/2006/relationships/audio" Target="../media/audio7.wav"/><Relationship Id="rId4" Type="http://schemas.openxmlformats.org/officeDocument/2006/relationships/notesSlide" Target="../notesSlides/notesSlide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2.mp3"/><Relationship Id="rId7" Type="http://schemas.openxmlformats.org/officeDocument/2006/relationships/image" Target="../media/image5.png"/><Relationship Id="rId2" Type="http://schemas.microsoft.com/office/2007/relationships/media" Target="../media/media2.mp3"/><Relationship Id="rId1" Type="http://schemas.openxmlformats.org/officeDocument/2006/relationships/tags" Target="../tags/tag3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gif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wav"/><Relationship Id="rId13" Type="http://schemas.openxmlformats.org/officeDocument/2006/relationships/image" Target="../media/image13.png"/><Relationship Id="rId3" Type="http://schemas.microsoft.com/office/2007/relationships/media" Target="../media/media4.wav"/><Relationship Id="rId7" Type="http://schemas.microsoft.com/office/2007/relationships/media" Target="../media/media6.wav"/><Relationship Id="rId12" Type="http://schemas.openxmlformats.org/officeDocument/2006/relationships/image" Target="../media/image12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media5.wav"/><Relationship Id="rId11" Type="http://schemas.openxmlformats.org/officeDocument/2006/relationships/image" Target="../media/image11.jpg"/><Relationship Id="rId5" Type="http://schemas.microsoft.com/office/2007/relationships/media" Target="../media/media5.wav"/><Relationship Id="rId10" Type="http://schemas.openxmlformats.org/officeDocument/2006/relationships/audio" Target="../media/audio4.wav"/><Relationship Id="rId4" Type="http://schemas.openxmlformats.org/officeDocument/2006/relationships/audio" Target="../media/media4.wav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7.gif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POINSET2"/>
          <p:cNvPicPr>
            <a:picLocks noGrp="1" noChangeAspect="1" noChangeArrowheads="1"/>
          </p:cNvPicPr>
          <p:nvPr>
            <p:ph type="ctrTitle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457200"/>
            <a:ext cx="1277938" cy="1273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1" name="Picture 4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5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572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1816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1054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4290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WordArt 10"/>
          <p:cNvSpPr>
            <a:spLocks noChangeArrowheads="1" noChangeShapeType="1"/>
          </p:cNvSpPr>
          <p:nvPr/>
        </p:nvSpPr>
        <p:spPr bwMode="auto">
          <a:xfrm>
            <a:off x="1905000" y="457200"/>
            <a:ext cx="5638800" cy="2133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vi-VN" sz="3600" kern="1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058" name="WordArt 11"/>
          <p:cNvSpPr>
            <a:spLocks noChangeArrowheads="1" noChangeShapeType="1"/>
          </p:cNvSpPr>
          <p:nvPr/>
        </p:nvSpPr>
        <p:spPr bwMode="auto">
          <a:xfrm>
            <a:off x="2362200" y="762000"/>
            <a:ext cx="4343400" cy="762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vi-VN" sz="2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Times New Roman"/>
                <a:cs typeface="Times New Roman"/>
              </a:rPr>
              <a:t>TCKNXH</a:t>
            </a:r>
          </a:p>
        </p:txBody>
      </p:sp>
      <p:sp>
        <p:nvSpPr>
          <p:cNvPr id="2059" name="WordArt 12"/>
          <p:cNvSpPr>
            <a:spLocks noChangeArrowheads="1" noChangeShapeType="1"/>
          </p:cNvSpPr>
          <p:nvPr/>
        </p:nvSpPr>
        <p:spPr bwMode="auto">
          <a:xfrm>
            <a:off x="1181100" y="2054225"/>
            <a:ext cx="6972300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Times New Roman"/>
                <a:cs typeface="Times New Roman"/>
              </a:rPr>
              <a:t>ĐỒ DÙNG CỦA BÉ</a:t>
            </a:r>
          </a:p>
        </p:txBody>
      </p:sp>
      <p:pic>
        <p:nvPicPr>
          <p:cNvPr id="2060" name="Picture 13" descr="j02129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410200"/>
            <a:ext cx="2590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6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2" name="Text Box 17"/>
          <p:cNvSpPr txBox="1">
            <a:spLocks noChangeArrowheads="1"/>
          </p:cNvSpPr>
          <p:nvPr/>
        </p:nvSpPr>
        <p:spPr bwMode="auto">
          <a:xfrm>
            <a:off x="3581400" y="45720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vi-VN"/>
          </a:p>
        </p:txBody>
      </p:sp>
      <p:sp>
        <p:nvSpPr>
          <p:cNvPr id="2063" name="Text Box 18"/>
          <p:cNvSpPr txBox="1">
            <a:spLocks noChangeArrowheads="1"/>
          </p:cNvSpPr>
          <p:nvPr/>
        </p:nvSpPr>
        <p:spPr bwMode="auto">
          <a:xfrm>
            <a:off x="3505200" y="418306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vi-VN"/>
          </a:p>
        </p:txBody>
      </p:sp>
      <p:sp>
        <p:nvSpPr>
          <p:cNvPr id="2064" name="Text Box 19"/>
          <p:cNvSpPr txBox="1">
            <a:spLocks noChangeArrowheads="1"/>
          </p:cNvSpPr>
          <p:nvPr/>
        </p:nvSpPr>
        <p:spPr bwMode="auto">
          <a:xfrm>
            <a:off x="2705100" y="3222625"/>
            <a:ext cx="3657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4000" dirty="0"/>
              <a:t>Lớp</a:t>
            </a:r>
            <a:r>
              <a:rPr lang="en-US" sz="4000" dirty="0"/>
              <a:t>: </a:t>
            </a:r>
            <a:r>
              <a:rPr lang="en-US" sz="4000" dirty="0" smtClean="0"/>
              <a:t>MGL A2</a:t>
            </a:r>
            <a:endParaRPr lang="vi-VN" altLang="en-US" sz="4000" dirty="0"/>
          </a:p>
        </p:txBody>
      </p:sp>
      <p:sp>
        <p:nvSpPr>
          <p:cNvPr id="2065" name="Text Box 20"/>
          <p:cNvSpPr txBox="1">
            <a:spLocks noChangeArrowheads="1"/>
          </p:cNvSpPr>
          <p:nvPr/>
        </p:nvSpPr>
        <p:spPr bwMode="auto">
          <a:xfrm>
            <a:off x="457200" y="4419600"/>
            <a:ext cx="80010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3600" dirty="0"/>
              <a:t>Giáo viên: </a:t>
            </a:r>
            <a:r>
              <a:rPr lang="en-US" altLang="en-US" sz="3600" dirty="0" err="1" smtClean="0"/>
              <a:t>Đỗ</a:t>
            </a:r>
            <a:r>
              <a:rPr lang="en-US" altLang="en-US" sz="3600" dirty="0" smtClean="0"/>
              <a:t> Thu </a:t>
            </a:r>
            <a:r>
              <a:rPr lang="en-US" altLang="en-US" sz="3600" dirty="0" err="1" smtClean="0"/>
              <a:t>Hằng</a:t>
            </a:r>
            <a:endParaRPr lang="en-US" sz="3600" dirty="0"/>
          </a:p>
        </p:txBody>
      </p:sp>
      <p:pic>
        <p:nvPicPr>
          <p:cNvPr id="2066" name="Picture 21" descr="ANd9GcS9-TXu2I2AjdVt0IOPF8b0UcclUqqO8HHfgYqnGPKiT_bAYZu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2362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481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16632"/>
            <a:ext cx="8640960" cy="65527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22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800" cy="68140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7779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140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4054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740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86408" y="188640"/>
            <a:ext cx="7571184" cy="715962"/>
          </a:xfrm>
        </p:spPr>
        <p:txBody>
          <a:bodyPr>
            <a:noAutofit/>
          </a:bodyPr>
          <a:lstStyle/>
          <a:p>
            <a:pPr eaLnBrk="1" hangingPunct="1"/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Beù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ngoài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hoïc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cuøng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coâ</a:t>
            </a:r>
            <a:endParaRPr lang="en-US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30" y="993482"/>
            <a:ext cx="911927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98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637" y="188641"/>
            <a:ext cx="8312727" cy="64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0147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60648"/>
            <a:ext cx="8712968" cy="640871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048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52736"/>
            <a:ext cx="9143999" cy="5805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99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sz="3600" b="1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sz="3600" b="1" dirty="0" err="1" smtClean="0">
                <a:solidFill>
                  <a:srgbClr val="FF0000"/>
                </a:solidFill>
                <a:latin typeface="VNI-Avo" pitchFamily="2" charset="0"/>
              </a:rPr>
              <a:t>chöa</a:t>
            </a:r>
            <a:r>
              <a:rPr lang="en-US" sz="3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sz="3600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4744"/>
            <a:ext cx="9143999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72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sz="3600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sz="3600" dirty="0" err="1" smtClean="0">
                <a:solidFill>
                  <a:srgbClr val="FF0000"/>
                </a:solidFill>
                <a:latin typeface="VNI-Avo" pitchFamily="2" charset="0"/>
              </a:rPr>
              <a:t>chöa</a:t>
            </a:r>
            <a:r>
              <a:rPr lang="en-US" sz="36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sz="3600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4744"/>
            <a:ext cx="9144000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940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62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55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762000" y="1905000"/>
            <a:ext cx="754380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 err="1">
                <a:solidFill>
                  <a:srgbClr val="FF00FF"/>
                </a:solidFill>
                <a:latin typeface="VNI-Avo" pitchFamily="2" charset="0"/>
              </a:rPr>
              <a:t>OÅn</a:t>
            </a:r>
            <a:r>
              <a:rPr lang="en-US" sz="4800" b="1" dirty="0">
                <a:solidFill>
                  <a:srgbClr val="FF00FF"/>
                </a:solidFill>
                <a:latin typeface="VNI-Avo" pitchFamily="2" charset="0"/>
              </a:rPr>
              <a:t> </a:t>
            </a:r>
            <a:r>
              <a:rPr lang="en-US" sz="4800" b="1" dirty="0" err="1">
                <a:solidFill>
                  <a:srgbClr val="FF00FF"/>
                </a:solidFill>
                <a:latin typeface="VNI-Avo" pitchFamily="2" charset="0"/>
              </a:rPr>
              <a:t>ñònh</a:t>
            </a:r>
            <a:r>
              <a:rPr lang="en-US" sz="4800" b="1" dirty="0">
                <a:solidFill>
                  <a:srgbClr val="FF00FF"/>
                </a:solidFill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vi-VN" altLang="en-US" sz="3600" dirty="0">
                <a:solidFill>
                  <a:srgbClr val="002060"/>
                </a:solidFill>
              </a:rPr>
              <a:t>- Hát bài: </a:t>
            </a:r>
            <a:r>
              <a:rPr lang="vi-VN" altLang="en-US" sz="3600" dirty="0" smtClean="0">
                <a:solidFill>
                  <a:srgbClr val="002060"/>
                </a:solidFill>
              </a:rPr>
              <a:t>“VUI ĐẾN TRƯỜNG”</a:t>
            </a:r>
            <a:r>
              <a:rPr lang="en-US" sz="3600" dirty="0">
                <a:solidFill>
                  <a:srgbClr val="002060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endParaRPr lang="vi-VN" altLang="en-US" sz="3600" dirty="0"/>
          </a:p>
        </p:txBody>
      </p:sp>
      <p:pic>
        <p:nvPicPr>
          <p:cNvPr id="2" name="VuiDenTruong-XuanMai_3dmy6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47664" y="494116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130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1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70" y="12754"/>
            <a:ext cx="9109929" cy="684524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5317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Anh dep 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068388" y="1981200"/>
            <a:ext cx="73152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Troø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chôi</a:t>
            </a:r>
            <a:endParaRPr lang="en-US" sz="4400" b="1" dirty="0" smtClean="0">
              <a:solidFill>
                <a:srgbClr val="FF0000"/>
              </a:solidFill>
              <a:latin typeface="VNI-Avo" pitchFamily="2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beù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haõy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choïn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sz="44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" name="Em Di Qua Nga Tu Duong Pho - Unknown [128kbps_MP3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58674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9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68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6705600" y="28956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1257301"/>
            <a:ext cx="2971800" cy="2397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3903862"/>
            <a:ext cx="2900362" cy="231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0" y="3903861"/>
            <a:ext cx="3081338" cy="231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1511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1333302"/>
            <a:ext cx="2900362" cy="2175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640506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61875 0.1916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937" y="9583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6705600" y="26797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3958818"/>
            <a:ext cx="2971800" cy="215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0" y="3890963"/>
            <a:ext cx="2990850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142999"/>
            <a:ext cx="2844800" cy="25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1143000"/>
            <a:ext cx="2900362" cy="25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977589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0.29635 -0.2243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809" y="-11227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6705600" y="26797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200" y="1257300"/>
            <a:ext cx="2779713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50" y="4112275"/>
            <a:ext cx="2990850" cy="22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330" y="1246188"/>
            <a:ext cx="2954177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3559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200" y="4112275"/>
            <a:ext cx="2779713" cy="224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169005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7968 0.1502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976" y="75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6705600" y="26797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028" y="4038600"/>
            <a:ext cx="2928632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669" y="1257300"/>
            <a:ext cx="2817024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0" y="1295598"/>
            <a:ext cx="3081338" cy="231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4583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200" y="4038600"/>
            <a:ext cx="2868613" cy="227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990909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1481E-6 L 0.62257 -0.2601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128" y="-13009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Anh dep 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068388" y="1981200"/>
            <a:ext cx="7315200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Taøi</a:t>
            </a:r>
            <a:r>
              <a:rPr lang="en-US" sz="44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naêng</a:t>
            </a:r>
            <a:r>
              <a:rPr lang="en-US" sz="44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cuûa</a:t>
            </a:r>
            <a:r>
              <a:rPr lang="en-US" sz="44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beù</a:t>
            </a:r>
            <a:endParaRPr lang="en-US" sz="4400" b="1" dirty="0" smtClean="0">
              <a:solidFill>
                <a:srgbClr val="FF0066"/>
              </a:solidFill>
              <a:latin typeface="VNI-Avo" pitchFamily="2" charset="0"/>
            </a:endParaRPr>
          </a:p>
          <a:p>
            <a:pPr marL="571500" indent="-571500" eaLnBrk="1" hangingPunct="1">
              <a:spcBef>
                <a:spcPct val="50000"/>
              </a:spcBef>
              <a:buFontTx/>
              <a:buChar char="-"/>
            </a:pP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Gaïch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cheùo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haønh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vi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sai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vaø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noùi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veà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tranh</a:t>
            </a:r>
            <a:endParaRPr lang="en-US" b="1" dirty="0">
              <a:solidFill>
                <a:srgbClr val="00B0F0"/>
              </a:solidFill>
              <a:latin typeface="VNI-Avo" pitchFamily="2" charset="0"/>
            </a:endParaRPr>
          </a:p>
          <a:p>
            <a:pPr marL="571500" indent="-571500" eaLnBrk="1" hangingPunct="1">
              <a:spcBef>
                <a:spcPct val="50000"/>
              </a:spcBef>
              <a:buFontTx/>
              <a:buChar char="-"/>
            </a:pP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Saép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xeáp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ñoà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chôi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cuûa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lôùp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.</a:t>
            </a:r>
            <a:endParaRPr lang="en-US" b="1" dirty="0" smtClean="0">
              <a:solidFill>
                <a:srgbClr val="00B0F0"/>
              </a:solidFill>
              <a:latin typeface="VNI-Avo" pitchFamily="2" charset="0"/>
            </a:endParaRPr>
          </a:p>
          <a:p>
            <a:pPr marL="571500" indent="-571500" eaLnBrk="1" hangingPunct="1">
              <a:spcBef>
                <a:spcPct val="50000"/>
              </a:spcBef>
              <a:buFontTx/>
              <a:buChar char="-"/>
            </a:pP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Xaây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tröôøng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mầm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non.</a:t>
            </a:r>
            <a:endParaRPr lang="en-US" b="1" dirty="0">
              <a:solidFill>
                <a:srgbClr val="00B0F0"/>
              </a:solidFill>
              <a:latin typeface="VNI-Avo" pitchFamily="2" charset="0"/>
            </a:endParaRPr>
          </a:p>
        </p:txBody>
      </p:sp>
      <p:pic>
        <p:nvPicPr>
          <p:cNvPr id="3" name="HoaTruongEmBeat-VA-47716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35696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0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13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58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0225"/>
            <a:ext cx="9144000" cy="800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WordArt 3"/>
          <p:cNvSpPr>
            <a:spLocks noChangeArrowheads="1" noChangeShapeType="1"/>
          </p:cNvSpPr>
          <p:nvPr/>
        </p:nvSpPr>
        <p:spPr bwMode="auto">
          <a:xfrm>
            <a:off x="1524000" y="1905000"/>
            <a:ext cx="6038850" cy="3200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kern="1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Times New Roman"/>
                <a:cs typeface="Times New Roman"/>
              </a:rPr>
              <a:t>Bài học đến đây là kết thúc</a:t>
            </a:r>
          </a:p>
          <a:p>
            <a:pPr algn="ctr"/>
            <a:r>
              <a:rPr lang="vi-VN" sz="3600" kern="1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Times New Roman"/>
                <a:cs typeface="Times New Roman"/>
              </a:rPr>
              <a:t>Chúc các bé chăm ngoan học giỏi</a:t>
            </a:r>
          </a:p>
        </p:txBody>
      </p:sp>
    </p:spTree>
    <p:extLst>
      <p:ext uri="{BB962C8B-B14F-4D97-AF65-F5344CB8AC3E}">
        <p14:creationId xmlns:p14="http://schemas.microsoft.com/office/powerpoint/2010/main" val="2176434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62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55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745054" y="836712"/>
            <a:ext cx="7543800" cy="553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4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4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48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 algn="ctr" eaLnBrk="1" hangingPunct="1">
              <a:spcBef>
                <a:spcPct val="50000"/>
              </a:spcBef>
              <a:buFontTx/>
              <a:buChar char="-"/>
            </a:pPr>
            <a:r>
              <a:rPr lang="vi-VN" altLang="en-US" sz="3600" dirty="0" smtClean="0">
                <a:solidFill>
                  <a:srgbClr val="002060"/>
                </a:solidFill>
              </a:rPr>
              <a:t>Về 3 nhóm nói về đồ dùng của </a:t>
            </a:r>
            <a:r>
              <a:rPr lang="vi-VN" altLang="en-US" sz="3600" dirty="0" smtClean="0">
                <a:solidFill>
                  <a:srgbClr val="002060"/>
                </a:solidFill>
              </a:rPr>
              <a:t>bé</a:t>
            </a:r>
            <a:r>
              <a:rPr lang="en-US" sz="3600" dirty="0" smtClean="0">
                <a:solidFill>
                  <a:srgbClr val="002060"/>
                </a:solidFill>
              </a:rPr>
              <a:t>.</a:t>
            </a:r>
            <a:endParaRPr lang="en-US" sz="3600" dirty="0" smtClean="0">
              <a:solidFill>
                <a:srgbClr val="00206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600" dirty="0" smtClean="0">
                <a:solidFill>
                  <a:srgbClr val="002060"/>
                </a:solidFill>
              </a:rPr>
              <a:t>+ </a:t>
            </a:r>
            <a:r>
              <a:rPr lang="en-US" sz="3600" dirty="0" err="1" smtClean="0">
                <a:solidFill>
                  <a:srgbClr val="002060"/>
                </a:solidFill>
              </a:rPr>
              <a:t>Đồ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dùng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học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tập</a:t>
            </a:r>
            <a:r>
              <a:rPr lang="en-US" sz="3600" dirty="0" smtClean="0">
                <a:solidFill>
                  <a:srgbClr val="002060"/>
                </a:solidFill>
              </a:rPr>
              <a:t>.</a:t>
            </a:r>
            <a:endParaRPr lang="en-US" sz="3600" dirty="0" smtClean="0">
              <a:solidFill>
                <a:srgbClr val="00206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600" dirty="0" smtClean="0">
                <a:solidFill>
                  <a:srgbClr val="002060"/>
                </a:solidFill>
              </a:rPr>
              <a:t>+ </a:t>
            </a:r>
            <a:r>
              <a:rPr lang="en-US" sz="3600" dirty="0" err="1" smtClean="0">
                <a:solidFill>
                  <a:srgbClr val="002060"/>
                </a:solidFill>
              </a:rPr>
              <a:t>Đồ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dùng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góc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nghệ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thuật</a:t>
            </a:r>
            <a:r>
              <a:rPr lang="en-US" sz="3600" dirty="0" smtClean="0">
                <a:solidFill>
                  <a:srgbClr val="002060"/>
                </a:solidFill>
              </a:rPr>
              <a:t>.</a:t>
            </a:r>
            <a:endParaRPr lang="en-US" sz="3600" dirty="0" smtClean="0">
              <a:solidFill>
                <a:srgbClr val="00206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600" dirty="0" smtClean="0">
                <a:solidFill>
                  <a:srgbClr val="002060"/>
                </a:solidFill>
              </a:rPr>
              <a:t>+ </a:t>
            </a:r>
            <a:r>
              <a:rPr lang="en-US" sz="3600" dirty="0" err="1">
                <a:solidFill>
                  <a:srgbClr val="002060"/>
                </a:solidFill>
              </a:rPr>
              <a:t>B</a:t>
            </a:r>
            <a:r>
              <a:rPr lang="en-US" sz="3600" dirty="0" err="1" smtClean="0">
                <a:solidFill>
                  <a:srgbClr val="002060"/>
                </a:solidFill>
              </a:rPr>
              <a:t>ảo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quản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sử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dụng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đồ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smtClean="0">
                <a:solidFill>
                  <a:srgbClr val="002060"/>
                </a:solidFill>
              </a:rPr>
              <a:t>dung</a:t>
            </a:r>
            <a:r>
              <a:rPr lang="en-US" sz="3600" dirty="0">
                <a:solidFill>
                  <a:srgbClr val="002060"/>
                </a:solidFill>
              </a:rPr>
              <a:t>.</a:t>
            </a:r>
            <a:endParaRPr lang="en-US" sz="3600" dirty="0">
              <a:solidFill>
                <a:srgbClr val="00206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vi-VN" altLang="en-US" sz="3600" dirty="0"/>
          </a:p>
        </p:txBody>
      </p:sp>
      <p:pic>
        <p:nvPicPr>
          <p:cNvPr id="2" name="VuiDenTruong-NguyenNgocPhuongNhi-4538884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5616" y="515719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518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56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6388" y="152400"/>
            <a:ext cx="8763000" cy="1066800"/>
          </a:xfrm>
        </p:spPr>
        <p:txBody>
          <a:bodyPr/>
          <a:lstStyle/>
          <a:p>
            <a:pPr eaLnBrk="1" hangingPunct="1"/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Ñoà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chôi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cuûa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lôùp</a:t>
            </a:r>
            <a:endParaRPr lang="en-US" sz="4000" b="1" dirty="0" smtClean="0">
              <a:solidFill>
                <a:srgbClr val="FF0066"/>
              </a:solidFill>
              <a:latin typeface="VNI-Avo" pitchFamily="2" charset="0"/>
            </a:endParaRPr>
          </a:p>
        </p:txBody>
      </p:sp>
      <p:pic>
        <p:nvPicPr>
          <p:cNvPr id="6147" name="Picture 3" descr="AN4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AN4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Grp="1" noChangeAspect="1"/>
          </p:cNvPicPr>
          <p:nvPr isPhoto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196752"/>
            <a:ext cx="866388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28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" y="12040"/>
            <a:ext cx="9127946" cy="684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7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6202"/>
            <a:ext cx="9166947" cy="684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28" y="10552"/>
            <a:ext cx="9152028" cy="6847448"/>
          </a:xfrm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09065" y="12040"/>
            <a:ext cx="609600" cy="6096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09600" y="621640"/>
            <a:ext cx="609600" cy="6096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09065" y="1231240"/>
            <a:ext cx="609600" cy="609600"/>
          </a:xfrm>
          <a:prstGeom prst="rect">
            <a:avLst/>
          </a:prstGeom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09600" y="1840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9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2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1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741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610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6388" y="152400"/>
            <a:ext cx="8763000" cy="1066800"/>
          </a:xfrm>
        </p:spPr>
        <p:txBody>
          <a:bodyPr/>
          <a:lstStyle/>
          <a:p>
            <a:pPr eaLnBrk="1" hangingPunct="1"/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Ñoà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chôi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cuûa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lôùp</a:t>
            </a:r>
            <a:endParaRPr lang="en-US" sz="4000" b="1" dirty="0" smtClean="0">
              <a:solidFill>
                <a:srgbClr val="FF0066"/>
              </a:solidFill>
              <a:latin typeface="VNI-Avo" pitchFamily="2" charset="0"/>
            </a:endParaRPr>
          </a:p>
        </p:txBody>
      </p:sp>
      <p:pic>
        <p:nvPicPr>
          <p:cNvPr id="6147" name="Picture 3" descr="AN4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AN4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Grp="1" noChangeAspect="1"/>
          </p:cNvPicPr>
          <p:nvPr isPhoto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0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1.0&quot;&gt;&lt;object type=&quot;1&quot; unique_id=&quot;10001&quot;&gt;&lt;object type=&quot;2&quot; unique_id=&quot;13159&quot;&gt;&lt;object type=&quot;3&quot; unique_id=&quot;13160&quot;&gt;&lt;property id=&quot;20148&quot; value=&quot;5&quot;/&gt;&lt;property id=&quot;20300&quot; value=&quot;Slide 1&quot;/&gt;&lt;property id=&quot;20307&quot; value=&quot;257&quot;/&gt;&lt;/object&gt;&lt;object type=&quot;3&quot; unique_id=&quot;13161&quot;&gt;&lt;property id=&quot;20148&quot; value=&quot;5&quot;/&gt;&lt;property id=&quot;20300&quot; value=&quot;Slide 2&quot;/&gt;&lt;property id=&quot;20307&quot; value=&quot;258&quot;/&gt;&lt;/object&gt;&lt;object type=&quot;3&quot; unique_id=&quot;13162&quot;&gt;&lt;property id=&quot;20148&quot; value=&quot;5&quot;/&gt;&lt;property id=&quot;20300&quot; value=&quot;Slide 3&quot;/&gt;&lt;property id=&quot;20307&quot; value=&quot;259&quot;/&gt;&lt;/object&gt;&lt;object type=&quot;3&quot; unique_id=&quot;13163&quot;&gt;&lt;property id=&quot;20148&quot; value=&quot;5&quot;/&gt;&lt;property id=&quot;20300&quot; value=&quot;Slide 4 - &amp;quot;Ñoà chôi cuûa lôùp&amp;quot;&quot;/&gt;&lt;property id=&quot;20307&quot; value=&quot;260&quot;/&gt;&lt;/object&gt;&lt;object type=&quot;3&quot; unique_id=&quot;13164&quot;&gt;&lt;property id=&quot;20148&quot; value=&quot;5&quot;/&gt;&lt;property id=&quot;20300&quot; value=&quot;Slide 5&quot;/&gt;&lt;property id=&quot;20307&quot; value=&quot;261&quot;/&gt;&lt;/object&gt;&lt;object type=&quot;3&quot; unique_id=&quot;13165&quot;&gt;&lt;property id=&quot;20148&quot; value=&quot;5&quot;/&gt;&lt;property id=&quot;20300&quot; value=&quot;Slide 6&quot;/&gt;&lt;property id=&quot;20307&quot; value=&quot;262&quot;/&gt;&lt;/object&gt;&lt;object type=&quot;3&quot; unique_id=&quot;13166&quot;&gt;&lt;property id=&quot;20148&quot; value=&quot;5&quot;/&gt;&lt;property id=&quot;20300&quot; value=&quot;Slide 7&quot;/&gt;&lt;property id=&quot;20307&quot; value=&quot;263&quot;/&gt;&lt;/object&gt;&lt;object type=&quot;3&quot; unique_id=&quot;13168&quot;&gt;&lt;property id=&quot;20148&quot; value=&quot;5&quot;/&gt;&lt;property id=&quot;20300&quot; value=&quot;Slide 9 - &amp;quot;Ñoà chôi cuûa lôùp&amp;quot;&quot;/&gt;&lt;property id=&quot;20307&quot; value=&quot;265&quot;/&gt;&lt;/object&gt;&lt;object type=&quot;3&quot; unique_id=&quot;13169&quot;&gt;&lt;property id=&quot;20148&quot; value=&quot;5&quot;/&gt;&lt;property id=&quot;20300&quot; value=&quot;Slide 11&quot;/&gt;&lt;property id=&quot;20307&quot; value=&quot;266&quot;/&gt;&lt;/object&gt;&lt;object type=&quot;3&quot; unique_id=&quot;13170&quot;&gt;&lt;property id=&quot;20148&quot; value=&quot;5&quot;/&gt;&lt;property id=&quot;20300&quot; value=&quot;Slide 12&quot;/&gt;&lt;property id=&quot;20307&quot; value=&quot;267&quot;/&gt;&lt;/object&gt;&lt;object type=&quot;3&quot; unique_id=&quot;13171&quot;&gt;&lt;property id=&quot;20148&quot; value=&quot;5&quot;/&gt;&lt;property id=&quot;20300&quot; value=&quot;Slide 13&quot;/&gt;&lt;property id=&quot;20307&quot; value=&quot;268&quot;/&gt;&lt;/object&gt;&lt;object type=&quot;3&quot; unique_id=&quot;13172&quot;&gt;&lt;property id=&quot;20148&quot; value=&quot;5&quot;/&gt;&lt;property id=&quot;20300&quot; value=&quot;Slide 14 - &amp;quot;Beù ngoài hoïc cuøng coâ&amp;quot;&quot;/&gt;&lt;property id=&quot;20307&quot; value=&quot;269&quot;/&gt;&lt;/object&gt;&lt;object type=&quot;3&quot; unique_id=&quot;13173&quot;&gt;&lt;property id=&quot;20148&quot; value=&quot;5&quot;/&gt;&lt;property id=&quot;20300&quot; value=&quot;Slide 15&quot;/&gt;&lt;property id=&quot;20307&quot; value=&quot;270&quot;/&gt;&lt;/object&gt;&lt;object type=&quot;3&quot; unique_id=&quot;13174&quot;&gt;&lt;property id=&quot;20148&quot; value=&quot;5&quot;/&gt;&lt;property id=&quot;20300&quot; value=&quot;Slide 16&quot;/&gt;&lt;property id=&quot;20307&quot; value=&quot;271&quot;/&gt;&lt;/object&gt;&lt;object type=&quot;3&quot; unique_id=&quot;13176&quot;&gt;&lt;property id=&quot;20148&quot; value=&quot;5&quot;/&gt;&lt;property id=&quot;20300&quot; value=&quot;Slide 17 - &amp;quot;Haønh vi ñuùng&amp;quot;&quot;/&gt;&lt;property id=&quot;20307&quot; value=&quot;273&quot;/&gt;&lt;/object&gt;&lt;object type=&quot;3&quot; unique_id=&quot;13178&quot;&gt;&lt;property id=&quot;20148&quot; value=&quot;5&quot;/&gt;&lt;property id=&quot;20300&quot; value=&quot;Slide 18 - &amp;quot;Haønh vi chöa ñuùng&amp;quot;&quot;/&gt;&lt;property id=&quot;20307&quot; value=&quot;275&quot;/&gt;&lt;/object&gt;&lt;object type=&quot;3&quot; unique_id=&quot;13179&quot;&gt;&lt;property id=&quot;20148&quot; value=&quot;5&quot;/&gt;&lt;property id=&quot;20300&quot; value=&quot;Slide 19 - &amp;quot;Haønh vi chöa ñuùng&amp;quot;&quot;/&gt;&lt;property id=&quot;20307&quot; value=&quot;276&quot;/&gt;&lt;/object&gt;&lt;object type=&quot;3&quot; unique_id=&quot;13180&quot;&gt;&lt;property id=&quot;20148&quot; value=&quot;5&quot;/&gt;&lt;property id=&quot;20300&quot; value=&quot;Slide 20&quot;/&gt;&lt;property id=&quot;20307&quot; value=&quot;277&quot;/&gt;&lt;/object&gt;&lt;object type=&quot;3&quot; unique_id=&quot;13181&quot;&gt;&lt;property id=&quot;20148&quot; value=&quot;5&quot;/&gt;&lt;property id=&quot;20300&quot; value=&quot;Slide 21&quot;/&gt;&lt;property id=&quot;20307&quot; value=&quot;278&quot;/&gt;&lt;/object&gt;&lt;object type=&quot;3&quot; unique_id=&quot;13182&quot;&gt;&lt;property id=&quot;20148&quot; value=&quot;5&quot;/&gt;&lt;property id=&quot;20300&quot; value=&quot;Slide 22&quot;/&gt;&lt;property id=&quot;20307&quot; value=&quot;279&quot;/&gt;&lt;/object&gt;&lt;object type=&quot;3&quot; unique_id=&quot;13183&quot;&gt;&lt;property id=&quot;20148&quot; value=&quot;5&quot;/&gt;&lt;property id=&quot;20300&quot; value=&quot;Slide 23&quot;/&gt;&lt;property id=&quot;20307&quot; value=&quot;280&quot;/&gt;&lt;/object&gt;&lt;object type=&quot;3&quot; unique_id=&quot;13184&quot;&gt;&lt;property id=&quot;20148&quot; value=&quot;5&quot;/&gt;&lt;property id=&quot;20300&quot; value=&quot;Slide 24&quot;/&gt;&lt;property id=&quot;20307&quot; value=&quot;281&quot;/&gt;&lt;/object&gt;&lt;object type=&quot;3&quot; unique_id=&quot;13185&quot;&gt;&lt;property id=&quot;20148&quot; value=&quot;5&quot;/&gt;&lt;property id=&quot;20300&quot; value=&quot;Slide 25&quot;/&gt;&lt;property id=&quot;20307&quot; value=&quot;282&quot;/&gt;&lt;/object&gt;&lt;object type=&quot;3&quot; unique_id=&quot;13186&quot;&gt;&lt;property id=&quot;20148&quot; value=&quot;5&quot;/&gt;&lt;property id=&quot;20300&quot; value=&quot;Slide 26&quot;/&gt;&lt;property id=&quot;20307&quot; value=&quot;283&quot;/&gt;&lt;/object&gt;&lt;object type=&quot;3&quot; unique_id=&quot;13187&quot;&gt;&lt;property id=&quot;20148&quot; value=&quot;5&quot;/&gt;&lt;property id=&quot;20300&quot; value=&quot;Slide 27&quot;/&gt;&lt;property id=&quot;20307&quot; value=&quot;284&quot;/&gt;&lt;/object&gt;&lt;object type=&quot;3&quot; unique_id=&quot;13338&quot;&gt;&lt;property id=&quot;20148&quot; value=&quot;5&quot;/&gt;&lt;property id=&quot;20300&quot; value=&quot;Slide 8&quot;/&gt;&lt;property id=&quot;20307&quot; value=&quot;285&quot;/&gt;&lt;/object&gt;&lt;object type=&quot;3&quot; unique_id=&quot;13339&quot;&gt;&lt;property id=&quot;20148&quot; value=&quot;5&quot;/&gt;&lt;property id=&quot;20300&quot; value=&quot;Slide 10&quot;/&gt;&lt;property id=&quot;20307&quot; value=&quot;286&quot;/&gt;&lt;/object&gt;&lt;/object&gt;&lt;object type=&quot;8&quot; unique_id=&quot;13217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1668103475,D:\GIÁO ÁN 2019-2020\TCKNXH ĐỒ DÙNG CỦA BÉ_pptx\Media.ppc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,1668103475,D:\GIÁO ÁN 2019-2020\TCKNXH ĐỒ DÙNG CỦA BÉ_pptx\Media.ppcx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172</Words>
  <Application>Microsoft Office PowerPoint</Application>
  <PresentationFormat>On-screen Show (4:3)</PresentationFormat>
  <Paragraphs>49</Paragraphs>
  <Slides>27</Slides>
  <Notes>20</Notes>
  <HiddenSlides>0</HiddenSlides>
  <MMClips>40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Times New Roman</vt:lpstr>
      <vt:lpstr>VNI-Avo</vt:lpstr>
      <vt:lpstr>Office Theme</vt:lpstr>
      <vt:lpstr>PowerPoint Presentation</vt:lpstr>
      <vt:lpstr>PowerPoint Presentation</vt:lpstr>
      <vt:lpstr>PowerPoint Presentation</vt:lpstr>
      <vt:lpstr>Ñoà chôi cuûa lôùp</vt:lpstr>
      <vt:lpstr>PowerPoint Presentation</vt:lpstr>
      <vt:lpstr>PowerPoint Presentation</vt:lpstr>
      <vt:lpstr>PowerPoint Presentation</vt:lpstr>
      <vt:lpstr>PowerPoint Presentation</vt:lpstr>
      <vt:lpstr>Ñoà chôi cuûa lôùp</vt:lpstr>
      <vt:lpstr>PowerPoint Presentation</vt:lpstr>
      <vt:lpstr>PowerPoint Presentation</vt:lpstr>
      <vt:lpstr>PowerPoint Presentation</vt:lpstr>
      <vt:lpstr>PowerPoint Presentation</vt:lpstr>
      <vt:lpstr>Beù ngoài hoïc cuøng coâ</vt:lpstr>
      <vt:lpstr>PowerPoint Presentation</vt:lpstr>
      <vt:lpstr>PowerPoint Presentation</vt:lpstr>
      <vt:lpstr>Haønh vi ñuùng</vt:lpstr>
      <vt:lpstr>Haønh vi chöa ñuùng</vt:lpstr>
      <vt:lpstr>Haønh vi chöa ñuùng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Xuan Thanh</dc:creator>
  <cp:lastModifiedBy>Admin</cp:lastModifiedBy>
  <cp:revision>7</cp:revision>
  <dcterms:created xsi:type="dcterms:W3CDTF">2019-09-22T15:13:00Z</dcterms:created>
  <dcterms:modified xsi:type="dcterms:W3CDTF">2022-09-11T06:24:32Z</dcterms:modified>
</cp:coreProperties>
</file>