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70" r:id="rId3"/>
    <p:sldId id="281" r:id="rId4"/>
    <p:sldId id="280" r:id="rId5"/>
    <p:sldId id="282" r:id="rId6"/>
    <p:sldId id="283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ali" pitchFamily="2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m Hang" initials="PH" lastIdx="2" clrIdx="0">
    <p:extLst>
      <p:ext uri="{19B8F6BF-5375-455C-9EA6-DF929625EA0E}">
        <p15:presenceInfo xmlns:p15="http://schemas.microsoft.com/office/powerpoint/2012/main" userId="01d5014168d345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760"/>
    <a:srgbClr val="C970A0"/>
    <a:srgbClr val="9CCEE5"/>
    <a:srgbClr val="DE1E5A"/>
    <a:srgbClr val="5EB6E8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600" y="19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8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EE-4B26-9EAD-204C5D6D289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EE-4B26-9EAD-204C5D6D2894}"/>
              </c:ext>
            </c:extLst>
          </c:dPt>
          <c:dPt>
            <c:idx val="2"/>
            <c:bubble3D val="0"/>
            <c:explosion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EE-4B26-9EAD-204C5D6D289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EE-4B26-9EAD-204C5D6D289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EE-4B26-9EAD-204C5D6D289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EE-4B26-9EAD-204C5D6D289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2EE-4B26-9EAD-204C5D6D289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2EE-4B26-9EAD-204C5D6D289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2EE-4B26-9EAD-204C5D6D289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2EE-4B26-9EAD-204C5D6D289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2EE-4B26-9EAD-204C5D6D2894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2EE-4B26-9EAD-204C5D6D2894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2EE-4B26-9EAD-204C5D6D2894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2EE-4B26-9EAD-204C5D6D2894}"/>
              </c:ext>
            </c:extLst>
          </c:dPt>
          <c:dLbls>
            <c:dLbl>
              <c:idx val="5"/>
              <c:layout>
                <c:manualLayout>
                  <c:x val="-0.14558849128312903"/>
                  <c:y val="-9.311381388139521E-2"/>
                </c:manualLayout>
              </c:layout>
              <c:tx>
                <c:rich>
                  <a:bodyPr/>
                  <a:lstStyle/>
                  <a:p>
                    <a:fld id="{4C721B5A-0985-324C-84A7-040CA96AA826}" type="CATEGORYNAME">
                      <a:rPr lang="en-US" b="0" i="0">
                        <a:latin typeface="Mali" pitchFamily="2" charset="-34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2EE-4B26-9EAD-204C5D6D2894}"/>
                </c:ext>
              </c:extLst>
            </c:dLbl>
            <c:dLbl>
              <c:idx val="8"/>
              <c:layout>
                <c:manualLayout>
                  <c:x val="8.8036865534017933E-2"/>
                  <c:y val="-7.4243306815827581E-2"/>
                </c:manualLayout>
              </c:layout>
              <c:tx>
                <c:rich>
                  <a:bodyPr/>
                  <a:lstStyle/>
                  <a:p>
                    <a:fld id="{69AF49C9-1B84-FA49-BEE2-65F59DA47667}" type="CATEGORYNAME">
                      <a:rPr lang="en-US" b="0" i="0">
                        <a:latin typeface="Mali" pitchFamily="2" charset="-34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D2EE-4B26-9EAD-204C5D6D2894}"/>
                </c:ext>
              </c:extLst>
            </c:dLbl>
            <c:dLbl>
              <c:idx val="12"/>
              <c:layout>
                <c:manualLayout>
                  <c:x val="0.14550728897174853"/>
                  <c:y val="8.710727339641276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2EE-4B26-9EAD-204C5D6D2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t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Mali" pitchFamily="2" charset="-34"/>
                    <a:ea typeface="+mn-ea"/>
                    <a:cs typeface="Mali" pitchFamily="2" charset="-34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Hoja1!$A$2:$A$15</c:f>
              <c:strCache>
                <c:ptCount val="14"/>
                <c:pt idx="0">
                  <c:v>Dog</c:v>
                </c:pt>
                <c:pt idx="1">
                  <c:v>Cat</c:v>
                </c:pt>
                <c:pt idx="2">
                  <c:v>Monkey</c:v>
                </c:pt>
                <c:pt idx="3">
                  <c:v>Mother</c:v>
                </c:pt>
                <c:pt idx="4">
                  <c:v>Father</c:v>
                </c:pt>
                <c:pt idx="5">
                  <c:v>Grandpa</c:v>
                </c:pt>
                <c:pt idx="6">
                  <c:v>Son</c:v>
                </c:pt>
                <c:pt idx="7">
                  <c:v>Sister</c:v>
                </c:pt>
                <c:pt idx="8">
                  <c:v>Uncle</c:v>
                </c:pt>
                <c:pt idx="9">
                  <c:v>Mouse</c:v>
                </c:pt>
                <c:pt idx="10">
                  <c:v>Mom</c:v>
                </c:pt>
                <c:pt idx="11">
                  <c:v>Dad</c:v>
                </c:pt>
                <c:pt idx="12">
                  <c:v>Brother</c:v>
                </c:pt>
                <c:pt idx="13">
                  <c:v>Tiger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2EE-4B26-9EAD-204C5D6D28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88-B442-BBA3-CFB76661AFA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88-B442-BBA3-CFB76661AFAA}"/>
              </c:ext>
            </c:extLst>
          </c:dPt>
          <c:dPt>
            <c:idx val="2"/>
            <c:bubble3D val="0"/>
            <c:explosion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88-B442-BBA3-CFB76661AFA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88-B442-BBA3-CFB76661AFA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88-B442-BBA3-CFB76661AFA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188-B442-BBA3-CFB76661AFA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188-B442-BBA3-CFB76661AFA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188-B442-BBA3-CFB76661AFA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188-B442-BBA3-CFB76661AFAA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188-B442-BBA3-CFB76661AFAA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188-B442-BBA3-CFB76661AFAA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188-B442-BBA3-CFB76661AFAA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188-B442-BBA3-CFB76661AFAA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188-B442-BBA3-CFB76661AFAA}"/>
              </c:ext>
            </c:extLst>
          </c:dPt>
          <c:dLbls>
            <c:dLbl>
              <c:idx val="8"/>
              <c:layout>
                <c:manualLayout>
                  <c:x val="0.12207876655738781"/>
                  <c:y val="-8.1809382261216965E-2"/>
                </c:manualLayout>
              </c:layout>
              <c:tx>
                <c:rich>
                  <a:bodyPr/>
                  <a:lstStyle/>
                  <a:p>
                    <a:fld id="{3910A6EB-A2B2-8F40-AC79-E2809245FD71}" type="CATEGORYNAME">
                      <a:rPr lang="en-US" b="0" i="0">
                        <a:latin typeface="Mali" pitchFamily="2" charset="-34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188-B442-BBA3-CFB76661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t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Mali" pitchFamily="2" charset="-34"/>
                    <a:ea typeface="+mn-ea"/>
                    <a:cs typeface="Mali" pitchFamily="2" charset="-34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Hoja1!$A$2:$A$15</c:f>
              <c:strCache>
                <c:ptCount val="14"/>
                <c:pt idx="0">
                  <c:v>Hà</c:v>
                </c:pt>
                <c:pt idx="1">
                  <c:v>Vân</c:v>
                </c:pt>
                <c:pt idx="2">
                  <c:v>Thảo</c:v>
                </c:pt>
                <c:pt idx="3">
                  <c:v>Thúy</c:v>
                </c:pt>
                <c:pt idx="4">
                  <c:v>Mộc</c:v>
                </c:pt>
                <c:pt idx="5">
                  <c:v>Linh</c:v>
                </c:pt>
                <c:pt idx="6">
                  <c:v>Lisa</c:v>
                </c:pt>
                <c:pt idx="7">
                  <c:v>Elsa</c:v>
                </c:pt>
                <c:pt idx="8">
                  <c:v>Louisa</c:v>
                </c:pt>
                <c:pt idx="9">
                  <c:v>Tiến</c:v>
                </c:pt>
                <c:pt idx="10">
                  <c:v>Louisa</c:v>
                </c:pt>
                <c:pt idx="11">
                  <c:v>Na</c:v>
                </c:pt>
                <c:pt idx="12">
                  <c:v>Hoa</c:v>
                </c:pt>
                <c:pt idx="13">
                  <c:v>Hồng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188-B442-BBA3-CFB76661AF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88-B442-BBA3-CFB76661AFA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88-B442-BBA3-CFB76661AFAA}"/>
              </c:ext>
            </c:extLst>
          </c:dPt>
          <c:dPt>
            <c:idx val="2"/>
            <c:bubble3D val="0"/>
            <c:explosion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88-B442-BBA3-CFB76661AFA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88-B442-BBA3-CFB76661AFA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88-B442-BBA3-CFB76661AFA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188-B442-BBA3-CFB76661AFA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188-B442-BBA3-CFB76661AFA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188-B442-BBA3-CFB76661AFA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188-B442-BBA3-CFB76661AFAA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188-B442-BBA3-CFB76661AFAA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188-B442-BBA3-CFB76661AFAA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188-B442-BBA3-CFB76661AFAA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188-B442-BBA3-CFB76661AFAA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188-B442-BBA3-CFB76661AFAA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4D4-408A-BB36-44184937D788}"/>
              </c:ext>
            </c:extLst>
          </c:dPt>
          <c:dLbls>
            <c:dLbl>
              <c:idx val="8"/>
              <c:layout>
                <c:manualLayout>
                  <c:x val="8.8036865534017933E-2"/>
                  <c:y val="-7.4243306815827581E-2"/>
                </c:manualLayout>
              </c:layout>
              <c:tx>
                <c:rich>
                  <a:bodyPr/>
                  <a:lstStyle/>
                  <a:p>
                    <a:fld id="{AEC413B5-0634-1044-BD02-41CF41EB54D5}" type="CATEGORYNAME">
                      <a:rPr lang="en-US" b="0" i="0">
                        <a:latin typeface="Mali" pitchFamily="2" charset="-34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188-B442-BBA3-CFB76661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t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Mali" pitchFamily="2" charset="-34"/>
                    <a:ea typeface="+mn-ea"/>
                    <a:cs typeface="Mali" pitchFamily="2" charset="-34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Hoja1!$A$2:$A$16</c:f>
              <c:strCache>
                <c:ptCount val="12"/>
                <c:pt idx="0">
                  <c:v>Bàn</c:v>
                </c:pt>
                <c:pt idx="1">
                  <c:v>Ghế</c:v>
                </c:pt>
                <c:pt idx="2">
                  <c:v>Sách</c:v>
                </c:pt>
                <c:pt idx="3">
                  <c:v>Bút</c:v>
                </c:pt>
                <c:pt idx="4">
                  <c:v>Mực</c:v>
                </c:pt>
                <c:pt idx="5">
                  <c:v>Bảng</c:v>
                </c:pt>
                <c:pt idx="6">
                  <c:v>Phấn</c:v>
                </c:pt>
                <c:pt idx="7">
                  <c:v>Hoa</c:v>
                </c:pt>
                <c:pt idx="8">
                  <c:v>Lá</c:v>
                </c:pt>
                <c:pt idx="9">
                  <c:v>Phim</c:v>
                </c:pt>
                <c:pt idx="10">
                  <c:v>Ảnh</c:v>
                </c:pt>
                <c:pt idx="11">
                  <c:v>Tranh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188-B442-BBA3-CFB76661AF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7-4648-849E-2DA8A4B8E07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7-4648-849E-2DA8A4B8E079}"/>
              </c:ext>
            </c:extLst>
          </c:dPt>
          <c:dPt>
            <c:idx val="2"/>
            <c:bubble3D val="0"/>
            <c:explosion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7-4648-849E-2DA8A4B8E07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A7-4648-849E-2DA8A4B8E07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A7-4648-849E-2DA8A4B8E07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A7-4648-849E-2DA8A4B8E07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AA7-4648-849E-2DA8A4B8E079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AA7-4648-849E-2DA8A4B8E079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AA7-4648-849E-2DA8A4B8E079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AA7-4648-849E-2DA8A4B8E079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AA7-4648-849E-2DA8A4B8E079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AA7-4648-849E-2DA8A4B8E079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AA7-4648-849E-2DA8A4B8E079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AA7-4648-849E-2DA8A4B8E079}"/>
              </c:ext>
            </c:extLst>
          </c:dPt>
          <c:dLbls>
            <c:dLbl>
              <c:idx val="8"/>
              <c:layout>
                <c:manualLayout>
                  <c:x val="8.8036865534017933E-2"/>
                  <c:y val="-7.424330681582758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AA7-4648-849E-2DA8A4B8E0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t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Mali" pitchFamily="2" charset="-34"/>
                    <a:ea typeface="Roboto" panose="02000000000000000000" pitchFamily="2" charset="0"/>
                    <a:cs typeface="Mali" pitchFamily="2" charset="-34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Hoja1!$A$2:$A$15</c:f>
              <c:strCache>
                <c:ptCount val="14"/>
                <c:pt idx="0">
                  <c:v>số 1</c:v>
                </c:pt>
                <c:pt idx="1">
                  <c:v>số 2</c:v>
                </c:pt>
                <c:pt idx="2">
                  <c:v>số 3</c:v>
                </c:pt>
                <c:pt idx="3">
                  <c:v>số 4</c:v>
                </c:pt>
                <c:pt idx="4">
                  <c:v>số 5</c:v>
                </c:pt>
                <c:pt idx="5">
                  <c:v>số 6</c:v>
                </c:pt>
                <c:pt idx="6">
                  <c:v>số 7</c:v>
                </c:pt>
                <c:pt idx="7">
                  <c:v>số 8</c:v>
                </c:pt>
                <c:pt idx="8">
                  <c:v>số 9</c:v>
                </c:pt>
                <c:pt idx="9">
                  <c:v>số 10</c:v>
                </c:pt>
                <c:pt idx="10">
                  <c:v>số 11</c:v>
                </c:pt>
                <c:pt idx="11">
                  <c:v>số 12</c:v>
                </c:pt>
                <c:pt idx="12">
                  <c:v>số 13</c:v>
                </c:pt>
                <c:pt idx="13">
                  <c:v>số 14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EAA7-4648-849E-2DA8A4B8E0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sl-resource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al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b="0" i="0" dirty="0">
                <a:latin typeface="Mali" pitchFamily="2" charset="-34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b="0" i="0" dirty="0">
                <a:latin typeface="Mali" pitchFamily="2" charset="-34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 b="0" i="0">
                <a:latin typeface="Mali" pitchFamily="2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b="0" i="0" dirty="0">
                <a:latin typeface="Mali" pitchFamily="2" charset="-34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 b="0" i="0">
                <a:latin typeface="Mali" pitchFamily="2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14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al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8" r:id="rId4"/>
    <p:sldLayoutId id="2147483663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C1C1C"/>
          </a:solidFill>
          <a:latin typeface="Mali" pitchFamily="2" charset="-34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rgbClr val="1C1C1C"/>
          </a:solidFill>
          <a:latin typeface="Mali" pitchFamily="2" charset="-34"/>
          <a:ea typeface="Mali" pitchFamily="2" charset="-34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1C1C1C"/>
          </a:solidFill>
          <a:latin typeface="Mali" pitchFamily="2" charset="-34"/>
          <a:ea typeface="Mali" pitchFamily="2" charset="-34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1C1C1C"/>
          </a:solidFill>
          <a:latin typeface="Mali" pitchFamily="2" charset="-34"/>
          <a:ea typeface="Mali" pitchFamily="2" charset="-34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1C1C1C"/>
          </a:solidFill>
          <a:latin typeface="Mali" pitchFamily="2" charset="-34"/>
          <a:ea typeface="Mali" pitchFamily="2" charset="-34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1C1C1C"/>
          </a:solidFill>
          <a:latin typeface="Mali" pitchFamily="2" charset="-34"/>
          <a:ea typeface="Mali" pitchFamily="2" charset="-34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chart" Target="../charts/char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chart" Target="../charts/char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0885" y="3247405"/>
            <a:ext cx="7632700" cy="495108"/>
          </a:xfrm>
          <a:prstGeom prst="rect">
            <a:avLst/>
          </a:prstGeom>
          <a:solidFill>
            <a:srgbClr val="5EB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US" dirty="0" err="1">
                <a:latin typeface="Mali" pitchFamily="2" charset="-34"/>
                <a:cs typeface="Mali" pitchFamily="2" charset="-34"/>
              </a:rPr>
              <a:t>Nhấn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nút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màu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đỏ</a:t>
            </a:r>
            <a:r>
              <a:rPr lang="en-US" dirty="0">
                <a:latin typeface="Mali" pitchFamily="2" charset="-34"/>
                <a:cs typeface="Mali" pitchFamily="2" charset="-34"/>
              </a:rPr>
              <a:t> để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bắt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đầu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hoặc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dừng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lại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lượt</a:t>
            </a:r>
            <a:r>
              <a:rPr lang="en-US" dirty="0">
                <a:latin typeface="Mali" pitchFamily="2" charset="-34"/>
                <a:cs typeface="Mali" pitchFamily="2" charset="-34"/>
              </a:rPr>
              <a:t> quay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>
                <a:cs typeface="Mali" pitchFamily="2" charset="-34"/>
              </a:rPr>
              <a:t>Hướng</a:t>
            </a:r>
            <a:r>
              <a:rPr lang="en-GB" sz="3600" dirty="0">
                <a:cs typeface="Mali" pitchFamily="2" charset="-34"/>
              </a:rPr>
              <a:t> </a:t>
            </a:r>
            <a:r>
              <a:rPr lang="en-GB" sz="3600" dirty="0" err="1">
                <a:cs typeface="Mali" pitchFamily="2" charset="-34"/>
              </a:rPr>
              <a:t>dẫn</a:t>
            </a:r>
            <a:r>
              <a:rPr lang="en-GB" sz="3600" dirty="0">
                <a:cs typeface="Mali" pitchFamily="2" charset="-34"/>
              </a:rPr>
              <a:t> </a:t>
            </a:r>
            <a:r>
              <a:rPr lang="en-GB" sz="3600" dirty="0" err="1">
                <a:cs typeface="Mali" pitchFamily="2" charset="-34"/>
              </a:rPr>
              <a:t>sử</a:t>
            </a:r>
            <a:r>
              <a:rPr lang="en-GB" sz="3600" dirty="0">
                <a:cs typeface="Mali" pitchFamily="2" charset="-34"/>
              </a:rPr>
              <a:t> </a:t>
            </a:r>
            <a:r>
              <a:rPr lang="en-GB" sz="3600" dirty="0" err="1">
                <a:cs typeface="Mali" pitchFamily="2" charset="-34"/>
              </a:rPr>
              <a:t>dụng</a:t>
            </a:r>
            <a:endParaRPr lang="en-GB" sz="3600" dirty="0">
              <a:cs typeface="Mali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395188"/>
            <a:ext cx="76327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dirty="0" err="1">
                <a:latin typeface="Mali" pitchFamily="2" charset="-34"/>
                <a:cs typeface="Mali" pitchFamily="2" charset="-34"/>
              </a:rPr>
              <a:t>Vòng</a:t>
            </a:r>
            <a:r>
              <a:rPr lang="en-US" dirty="0">
                <a:latin typeface="Mali" pitchFamily="2" charset="-34"/>
                <a:cs typeface="Mali" pitchFamily="2" charset="-34"/>
              </a:rPr>
              <a:t> quay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ngẫu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nhiên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vi-VN" dirty="0">
                <a:latin typeface="Mali" pitchFamily="2" charset="-34"/>
                <a:cs typeface="Mali" pitchFamily="2" charset="-34"/>
              </a:rPr>
              <a:t>có thể chỉnh sửa</a:t>
            </a:r>
            <a:r>
              <a:rPr lang="en-US" dirty="0">
                <a:latin typeface="Mali" pitchFamily="2" charset="-34"/>
                <a:cs typeface="Mali" pitchFamily="2" charset="-34"/>
              </a:rPr>
              <a:t> được</a:t>
            </a:r>
            <a:r>
              <a:rPr lang="vi-VN" dirty="0">
                <a:latin typeface="Mali" pitchFamily="2" charset="-34"/>
                <a:cs typeface="Mali" pitchFamily="2" charset="-34"/>
              </a:rPr>
              <a:t>. Bạn có thể sử dụng nó theo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nhiều</a:t>
            </a:r>
            <a:r>
              <a:rPr lang="vi-VN" dirty="0">
                <a:latin typeface="Mali" pitchFamily="2" charset="-34"/>
                <a:cs typeface="Mali" pitchFamily="2" charset="-34"/>
              </a:rPr>
              <a:t> cách khác nha</a:t>
            </a:r>
            <a:r>
              <a:rPr lang="en-US" dirty="0">
                <a:latin typeface="Mali" pitchFamily="2" charset="-34"/>
                <a:cs typeface="Mali" pitchFamily="2" charset="-34"/>
              </a:rPr>
              <a:t>u,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như</a:t>
            </a:r>
            <a:r>
              <a:rPr lang="en-US" dirty="0">
                <a:latin typeface="Mali" pitchFamily="2" charset="-34"/>
                <a:cs typeface="Mali" pitchFamily="2" charset="-34"/>
              </a:rPr>
              <a:t> n</a:t>
            </a:r>
            <a:r>
              <a:rPr lang="vi-VN" dirty="0">
                <a:latin typeface="Mali" pitchFamily="2" charset="-34"/>
                <a:cs typeface="Mali" pitchFamily="2" charset="-34"/>
              </a:rPr>
              <a:t>hập tên học sinh, sau đó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bấm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nút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vi-VN" dirty="0">
                <a:latin typeface="Mali" pitchFamily="2" charset="-34"/>
                <a:cs typeface="Mali" pitchFamily="2" charset="-34"/>
              </a:rPr>
              <a:t>để chọn người tham gia trò chơi hoặc chỉ định học sinh trả lời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câu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hỏi</a:t>
            </a:r>
            <a:r>
              <a:rPr lang="vi-VN" dirty="0">
                <a:latin typeface="Mali" pitchFamily="2" charset="-34"/>
                <a:cs typeface="Mali" pitchFamily="2" charset="-34"/>
              </a:rPr>
              <a:t>.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Bạn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có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thể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tùy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chọn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chỉnh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sửa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nội</a:t>
            </a:r>
            <a:r>
              <a:rPr lang="en-US" dirty="0">
                <a:latin typeface="Mali" pitchFamily="2" charset="-34"/>
                <a:cs typeface="Mali" pitchFamily="2" charset="-34"/>
              </a:rPr>
              <a:t> dung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theo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nhu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cầu</a:t>
            </a:r>
            <a:r>
              <a:rPr lang="vi-VN" dirty="0">
                <a:latin typeface="Mali" pitchFamily="2" charset="-34"/>
                <a:cs typeface="Mali" pitchFamily="2" charset="-34"/>
              </a:rPr>
              <a:t>. Ho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ặc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sử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dụng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vòng</a:t>
            </a:r>
            <a:r>
              <a:rPr lang="en-US" dirty="0">
                <a:latin typeface="Mali" pitchFamily="2" charset="-34"/>
                <a:cs typeface="Mali" pitchFamily="2" charset="-34"/>
              </a:rPr>
              <a:t> quay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ngẫu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nhiên</a:t>
            </a:r>
            <a:r>
              <a:rPr lang="en-US" dirty="0">
                <a:latin typeface="Mali" pitchFamily="2" charset="-34"/>
                <a:cs typeface="Mali" pitchFamily="2" charset="-34"/>
              </a:rPr>
              <a:t> để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kiểm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tra</a:t>
            </a:r>
            <a:r>
              <a:rPr lang="en-US" dirty="0">
                <a:latin typeface="Mali" pitchFamily="2" charset="-34"/>
                <a:cs typeface="Mali" pitchFamily="2" charset="-34"/>
              </a:rPr>
              <a:t> từ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vựng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của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học</a:t>
            </a:r>
            <a:r>
              <a:rPr lang="en-US" dirty="0">
                <a:latin typeface="Mali" pitchFamily="2" charset="-34"/>
                <a:cs typeface="Mali" pitchFamily="2" charset="-34"/>
              </a:rPr>
              <a:t> sinh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cũng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là</a:t>
            </a:r>
            <a:r>
              <a:rPr lang="en-US" dirty="0">
                <a:latin typeface="Mali" pitchFamily="2" charset="-34"/>
                <a:cs typeface="Mali" pitchFamily="2" charset="-34"/>
              </a:rPr>
              <a:t> một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phương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pháp</a:t>
            </a:r>
            <a:r>
              <a:rPr lang="en-US" dirty="0">
                <a:latin typeface="Mali" pitchFamily="2" charset="-34"/>
                <a:cs typeface="Mali" pitchFamily="2" charset="-34"/>
              </a:rPr>
              <a:t> hay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giúp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lớp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học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của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bạn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thêm</a:t>
            </a:r>
            <a:r>
              <a:rPr lang="en-US" dirty="0">
                <a:latin typeface="Mali" pitchFamily="2" charset="-34"/>
                <a:cs typeface="Mali" pitchFamily="2" charset="-34"/>
              </a:rPr>
              <a:t> sinh động.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0884" y="3810636"/>
            <a:ext cx="38211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Mali" pitchFamily="2" charset="-34"/>
                <a:cs typeface="Mali" pitchFamily="2" charset="-34"/>
              </a:rPr>
              <a:t>Để </a:t>
            </a:r>
            <a:r>
              <a:rPr lang="en-US" b="1" dirty="0" err="1">
                <a:latin typeface="Mali" pitchFamily="2" charset="-34"/>
                <a:cs typeface="Mali" pitchFamily="2" charset="-34"/>
              </a:rPr>
              <a:t>thay</a:t>
            </a:r>
            <a:r>
              <a:rPr lang="en-US" b="1" dirty="0">
                <a:latin typeface="Mali" pitchFamily="2" charset="-34"/>
                <a:cs typeface="Mali" pitchFamily="2" charset="-34"/>
              </a:rPr>
              <a:t> </a:t>
            </a:r>
            <a:r>
              <a:rPr lang="en-US" b="1" dirty="0" err="1">
                <a:latin typeface="Mali" pitchFamily="2" charset="-34"/>
                <a:cs typeface="Mali" pitchFamily="2" charset="-34"/>
              </a:rPr>
              <a:t>đổi</a:t>
            </a:r>
            <a:r>
              <a:rPr lang="en-US" b="1" dirty="0">
                <a:latin typeface="Mali" pitchFamily="2" charset="-34"/>
                <a:cs typeface="Mali" pitchFamily="2" charset="-34"/>
              </a:rPr>
              <a:t> </a:t>
            </a:r>
            <a:r>
              <a:rPr lang="en-US" b="1" dirty="0" err="1">
                <a:latin typeface="Mali" pitchFamily="2" charset="-34"/>
                <a:cs typeface="Mali" pitchFamily="2" charset="-34"/>
              </a:rPr>
              <a:t>chữ</a:t>
            </a:r>
            <a:r>
              <a:rPr lang="en-US" b="1" dirty="0">
                <a:latin typeface="Mali" pitchFamily="2" charset="-34"/>
                <a:cs typeface="Mali" pitchFamily="2" charset="-34"/>
              </a:rPr>
              <a:t> </a:t>
            </a:r>
            <a:r>
              <a:rPr lang="en-US" b="1" dirty="0" err="1">
                <a:latin typeface="Mali" pitchFamily="2" charset="-34"/>
                <a:cs typeface="Mali" pitchFamily="2" charset="-34"/>
              </a:rPr>
              <a:t>trên</a:t>
            </a:r>
            <a:r>
              <a:rPr lang="en-US" b="1" dirty="0">
                <a:latin typeface="Mali" pitchFamily="2" charset="-34"/>
                <a:cs typeface="Mali" pitchFamily="2" charset="-34"/>
              </a:rPr>
              <a:t> </a:t>
            </a:r>
            <a:r>
              <a:rPr lang="en-US" b="1" dirty="0" err="1">
                <a:latin typeface="Mali" pitchFamily="2" charset="-34"/>
                <a:cs typeface="Mali" pitchFamily="2" charset="-34"/>
              </a:rPr>
              <a:t>vòng</a:t>
            </a:r>
            <a:r>
              <a:rPr lang="en-US" b="1" dirty="0">
                <a:latin typeface="Mali" pitchFamily="2" charset="-34"/>
                <a:cs typeface="Mali" pitchFamily="2" charset="-34"/>
              </a:rPr>
              <a:t> quay:</a:t>
            </a:r>
          </a:p>
          <a:p>
            <a:endParaRPr lang="en-US" sz="1000" b="1" dirty="0">
              <a:latin typeface="Mali" pitchFamily="2" charset="-34"/>
              <a:cs typeface="Mali" pitchFamily="2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Mali" pitchFamily="2" charset="-34"/>
                <a:cs typeface="Mali" pitchFamily="2" charset="-34"/>
              </a:rPr>
              <a:t>Nhấp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chuột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phải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tại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vị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trí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vòng</a:t>
            </a:r>
            <a:r>
              <a:rPr lang="en-US" dirty="0">
                <a:latin typeface="Mali" pitchFamily="2" charset="-34"/>
                <a:cs typeface="Mali" pitchFamily="2" charset="-34"/>
              </a:rPr>
              <a:t> quay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Mali" pitchFamily="2" charset="-34"/>
                <a:cs typeface="Mali" pitchFamily="2" charset="-34"/>
              </a:rPr>
              <a:t>Chọn</a:t>
            </a:r>
            <a:r>
              <a:rPr lang="en-US" dirty="0">
                <a:latin typeface="Mali" pitchFamily="2" charset="-34"/>
                <a:cs typeface="Mali" pitchFamily="2" charset="-34"/>
              </a:rPr>
              <a:t> ‘Edit Data’ (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Chỉnh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sửa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dữ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liệu</a:t>
            </a:r>
            <a:r>
              <a:rPr lang="en-US" dirty="0">
                <a:latin typeface="Mali" pitchFamily="2" charset="-34"/>
                <a:cs typeface="Mali" pitchFamily="2" charset="-34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Mali" pitchFamily="2" charset="-34"/>
                <a:cs typeface="Mali" pitchFamily="2" charset="-34"/>
              </a:rPr>
              <a:t>Đổi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nội</a:t>
            </a:r>
            <a:r>
              <a:rPr lang="en-US" dirty="0">
                <a:latin typeface="Mali" pitchFamily="2" charset="-34"/>
                <a:cs typeface="Mali" pitchFamily="2" charset="-34"/>
              </a:rPr>
              <a:t> dung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như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mong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muốn</a:t>
            </a:r>
            <a:r>
              <a:rPr lang="en-US" dirty="0">
                <a:latin typeface="Mali" pitchFamily="2" charset="-34"/>
                <a:cs typeface="Mali" pitchFamily="2" charset="-34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Mali" pitchFamily="2" charset="-34"/>
                <a:cs typeface="Mali" pitchFamily="2" charset="-34"/>
              </a:rPr>
              <a:t>Đóng</a:t>
            </a:r>
            <a:r>
              <a:rPr lang="en-US" dirty="0">
                <a:latin typeface="Mali" pitchFamily="2" charset="-34"/>
                <a:cs typeface="Mali" pitchFamily="2" charset="-34"/>
              </a:rPr>
              <a:t> thanh công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cụ</a:t>
            </a:r>
            <a:r>
              <a:rPr lang="en-US" dirty="0">
                <a:latin typeface="Mali" pitchFamily="2" charset="-34"/>
                <a:cs typeface="Mali" pitchFamily="2" charset="-34"/>
              </a:rPr>
              <a:t>.</a:t>
            </a:r>
            <a:endParaRPr lang="en-GB" dirty="0">
              <a:latin typeface="Mali" pitchFamily="2" charset="-34"/>
              <a:cs typeface="Mali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110" y="4054317"/>
            <a:ext cx="2905304" cy="1455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25" y="4996336"/>
            <a:ext cx="3192460" cy="10275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15075" y="4597219"/>
            <a:ext cx="952500" cy="200025"/>
          </a:xfrm>
          <a:prstGeom prst="rect">
            <a:avLst/>
          </a:prstGeom>
          <a:noFill/>
          <a:ln w="38100">
            <a:solidFill>
              <a:srgbClr val="F1D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li" pitchFamily="2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0654" y="4597219"/>
            <a:ext cx="1088846" cy="200025"/>
          </a:xfrm>
          <a:prstGeom prst="rect">
            <a:avLst/>
          </a:prstGeom>
          <a:noFill/>
          <a:ln w="38100">
            <a:solidFill>
              <a:srgbClr val="F1D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l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007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3">
            <a:extLst>
              <a:ext uri="{FF2B5EF4-FFF2-40B4-BE49-F238E27FC236}">
                <a16:creationId xmlns:a16="http://schemas.microsoft.com/office/drawing/2014/main" id="{FAF5372F-0AC4-4844-81AF-D60F7CA19DD3}"/>
              </a:ext>
            </a:extLst>
          </p:cNvPr>
          <p:cNvSpPr/>
          <p:nvPr/>
        </p:nvSpPr>
        <p:spPr>
          <a:xfrm>
            <a:off x="3161089" y="5505651"/>
            <a:ext cx="3939187" cy="762938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sp>
        <p:nvSpPr>
          <p:cNvPr id="23" name="Elipse 4">
            <a:extLst>
              <a:ext uri="{FF2B5EF4-FFF2-40B4-BE49-F238E27FC236}">
                <a16:creationId xmlns:a16="http://schemas.microsoft.com/office/drawing/2014/main" id="{83E9F489-2EE6-2748-B128-1EF21FBAA044}"/>
              </a:ext>
            </a:extLst>
          </p:cNvPr>
          <p:cNvSpPr/>
          <p:nvPr/>
        </p:nvSpPr>
        <p:spPr>
          <a:xfrm>
            <a:off x="2431529" y="4318187"/>
            <a:ext cx="5312664" cy="1854233"/>
          </a:xfrm>
          <a:prstGeom prst="ellipse">
            <a:avLst/>
          </a:prstGeom>
          <a:gradFill>
            <a:gsLst>
              <a:gs pos="0">
                <a:schemeClr val="tx1">
                  <a:alpha val="69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grpSp>
        <p:nvGrpSpPr>
          <p:cNvPr id="24" name="Grupo 5">
            <a:extLst>
              <a:ext uri="{FF2B5EF4-FFF2-40B4-BE49-F238E27FC236}">
                <a16:creationId xmlns:a16="http://schemas.microsoft.com/office/drawing/2014/main" id="{CA5520EA-E4E5-FF46-BAB9-9C1CED14B9D2}"/>
              </a:ext>
            </a:extLst>
          </p:cNvPr>
          <p:cNvGrpSpPr/>
          <p:nvPr/>
        </p:nvGrpSpPr>
        <p:grpSpPr>
          <a:xfrm>
            <a:off x="3161088" y="4784007"/>
            <a:ext cx="3853543" cy="1336001"/>
            <a:chOff x="4126405" y="5135997"/>
            <a:chExt cx="3853543" cy="1336001"/>
          </a:xfrm>
        </p:grpSpPr>
        <p:sp>
          <p:nvSpPr>
            <p:cNvPr id="25" name="Diagrama de flujo: operación manual 10">
              <a:extLst>
                <a:ext uri="{FF2B5EF4-FFF2-40B4-BE49-F238E27FC236}">
                  <a16:creationId xmlns:a16="http://schemas.microsoft.com/office/drawing/2014/main" id="{54D856D0-615A-0345-AA58-9483097D9FA0}"/>
                </a:ext>
              </a:extLst>
            </p:cNvPr>
            <p:cNvSpPr/>
            <p:nvPr/>
          </p:nvSpPr>
          <p:spPr>
            <a:xfrm rot="10800000">
              <a:off x="4238374" y="5135997"/>
              <a:ext cx="3629608" cy="1083134"/>
            </a:xfrm>
            <a:prstGeom prst="flowChartManualOperation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  <a:gs pos="100000">
                  <a:srgbClr val="00B0F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>
                <a:latin typeface="Mali" pitchFamily="2" charset="-34"/>
              </a:endParaRPr>
            </a:p>
          </p:txBody>
        </p:sp>
        <p:sp>
          <p:nvSpPr>
            <p:cNvPr id="26" name="Rectángulo: esquinas redondeadas 11">
              <a:extLst>
                <a:ext uri="{FF2B5EF4-FFF2-40B4-BE49-F238E27FC236}">
                  <a16:creationId xmlns:a16="http://schemas.microsoft.com/office/drawing/2014/main" id="{14B176EC-B1C2-284E-8AAF-4C83403553A1}"/>
                </a:ext>
              </a:extLst>
            </p:cNvPr>
            <p:cNvSpPr/>
            <p:nvPr/>
          </p:nvSpPr>
          <p:spPr>
            <a:xfrm>
              <a:off x="4126405" y="6143860"/>
              <a:ext cx="3853543" cy="328138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46000">
                  <a:srgbClr val="00B0F0"/>
                </a:gs>
                <a:gs pos="100000">
                  <a:srgbClr val="0070C0"/>
                </a:gs>
              </a:gsLst>
              <a:lin ang="5400000" scaled="0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>
                <a:latin typeface="Mali" pitchFamily="2" charset="-34"/>
              </a:endParaRPr>
            </a:p>
          </p:txBody>
        </p:sp>
      </p:grpSp>
      <p:graphicFrame>
        <p:nvGraphicFramePr>
          <p:cNvPr id="27" name="Gráfico 8">
            <a:extLst>
              <a:ext uri="{FF2B5EF4-FFF2-40B4-BE49-F238E27FC236}">
                <a16:creationId xmlns:a16="http://schemas.microsoft.com/office/drawing/2014/main" id="{B9ECACAF-37B7-F843-B360-CA133872C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783112"/>
              </p:ext>
            </p:extLst>
          </p:nvPr>
        </p:nvGraphicFramePr>
        <p:xfrm>
          <a:off x="1847067" y="31899"/>
          <a:ext cx="6342184" cy="671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Forma libre: forma 8">
            <a:extLst>
              <a:ext uri="{FF2B5EF4-FFF2-40B4-BE49-F238E27FC236}">
                <a16:creationId xmlns:a16="http://schemas.microsoft.com/office/drawing/2014/main" id="{2B3ECEEC-3577-EF4F-9AEA-6EF0C4636B53}"/>
              </a:ext>
            </a:extLst>
          </p:cNvPr>
          <p:cNvSpPr/>
          <p:nvPr/>
        </p:nvSpPr>
        <p:spPr>
          <a:xfrm>
            <a:off x="4712581" y="2866968"/>
            <a:ext cx="611156" cy="973728"/>
          </a:xfrm>
          <a:custGeom>
            <a:avLst/>
            <a:gdLst>
              <a:gd name="connsiteX0" fmla="*/ 307581 w 611156"/>
              <a:gd name="connsiteY0" fmla="*/ 0 h 973728"/>
              <a:gd name="connsiteX1" fmla="*/ 559838 w 611156"/>
              <a:gd name="connsiteY1" fmla="*/ 496902 h 973728"/>
              <a:gd name="connsiteX2" fmla="*/ 558641 w 611156"/>
              <a:gd name="connsiteY2" fmla="*/ 496902 h 973728"/>
              <a:gd name="connsiteX3" fmla="*/ 558968 w 611156"/>
              <a:gd name="connsiteY3" fmla="*/ 497299 h 973728"/>
              <a:gd name="connsiteX4" fmla="*/ 611156 w 611156"/>
              <a:gd name="connsiteY4" fmla="*/ 668150 h 973728"/>
              <a:gd name="connsiteX5" fmla="*/ 305578 w 611156"/>
              <a:gd name="connsiteY5" fmla="*/ 973728 h 973728"/>
              <a:gd name="connsiteX6" fmla="*/ 0 w 611156"/>
              <a:gd name="connsiteY6" fmla="*/ 668150 h 973728"/>
              <a:gd name="connsiteX7" fmla="*/ 52188 w 611156"/>
              <a:gd name="connsiteY7" fmla="*/ 497299 h 973728"/>
              <a:gd name="connsiteX8" fmla="*/ 59814 w 611156"/>
              <a:gd name="connsiteY8" fmla="*/ 488056 h 9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6" h="973728">
                <a:moveTo>
                  <a:pt x="307581" y="0"/>
                </a:moveTo>
                <a:lnTo>
                  <a:pt x="559838" y="496902"/>
                </a:lnTo>
                <a:lnTo>
                  <a:pt x="558641" y="496902"/>
                </a:lnTo>
                <a:lnTo>
                  <a:pt x="558968" y="497299"/>
                </a:lnTo>
                <a:cubicBezTo>
                  <a:pt x="591917" y="546069"/>
                  <a:pt x="611156" y="604863"/>
                  <a:pt x="611156" y="668150"/>
                </a:cubicBezTo>
                <a:cubicBezTo>
                  <a:pt x="611156" y="836916"/>
                  <a:pt x="474344" y="973728"/>
                  <a:pt x="305578" y="973728"/>
                </a:cubicBezTo>
                <a:cubicBezTo>
                  <a:pt x="136812" y="973728"/>
                  <a:pt x="0" y="836916"/>
                  <a:pt x="0" y="668150"/>
                </a:cubicBezTo>
                <a:cubicBezTo>
                  <a:pt x="0" y="604863"/>
                  <a:pt x="19239" y="546069"/>
                  <a:pt x="52188" y="497299"/>
                </a:cubicBezTo>
                <a:lnTo>
                  <a:pt x="59814" y="488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pic>
        <p:nvPicPr>
          <p:cNvPr id="29" name="sonido-ruleta">
            <a:hlinkClick r:id="" action="ppaction://media"/>
            <a:extLst>
              <a:ext uri="{FF2B5EF4-FFF2-40B4-BE49-F238E27FC236}">
                <a16:creationId xmlns:a16="http://schemas.microsoft.com/office/drawing/2014/main" id="{AC0DE47C-8B13-F24B-9B59-51AED4F7D7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05775" y="2786839"/>
            <a:ext cx="487363" cy="487363"/>
          </a:xfrm>
          <a:prstGeom prst="rect">
            <a:avLst/>
          </a:prstGeom>
        </p:spPr>
      </p:pic>
      <p:sp>
        <p:nvSpPr>
          <p:cNvPr id="30" name="INICIAR">
            <a:extLst>
              <a:ext uri="{FF2B5EF4-FFF2-40B4-BE49-F238E27FC236}">
                <a16:creationId xmlns:a16="http://schemas.microsoft.com/office/drawing/2014/main" id="{8EE55742-E5E9-7442-8AA7-C05BC0DCE31B}"/>
              </a:ext>
            </a:extLst>
          </p:cNvPr>
          <p:cNvSpPr/>
          <p:nvPr/>
        </p:nvSpPr>
        <p:spPr>
          <a:xfrm>
            <a:off x="7455057" y="5273847"/>
            <a:ext cx="846161" cy="846161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199958" lon="19199967" rev="3000051"/>
            </a:camera>
            <a:lightRig rig="balanced" dir="t"/>
          </a:scene3d>
          <a:sp3d extrusionH="38100" contourW="12700" prstMaterial="metal">
            <a:bevelT w="260350" h="50800" prst="softRound"/>
            <a:bevelB/>
            <a:extrusionClr>
              <a:schemeClr val="bg1"/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5"/>
          <a:stretch/>
        </p:blipFill>
        <p:spPr>
          <a:xfrm>
            <a:off x="0" y="1029904"/>
            <a:ext cx="2786717" cy="44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7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Graphic spid="27" grpId="0">
        <p:bldAsOne/>
      </p:bldGraphic>
      <p:bldGraphic spid="27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onido-ruleta">
            <a:hlinkClick r:id="" action="ppaction://media"/>
            <a:extLst>
              <a:ext uri="{FF2B5EF4-FFF2-40B4-BE49-F238E27FC236}">
                <a16:creationId xmlns:a16="http://schemas.microsoft.com/office/drawing/2014/main" id="{4EDBE5B4-C17F-F543-89AA-0C14D65A2D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05775" y="2786839"/>
            <a:ext cx="487363" cy="487363"/>
          </a:xfrm>
          <a:prstGeom prst="rect">
            <a:avLst/>
          </a:prstGeom>
        </p:spPr>
      </p:pic>
      <p:sp>
        <p:nvSpPr>
          <p:cNvPr id="13" name="Rectángulo 3">
            <a:extLst>
              <a:ext uri="{FF2B5EF4-FFF2-40B4-BE49-F238E27FC236}">
                <a16:creationId xmlns:a16="http://schemas.microsoft.com/office/drawing/2014/main" id="{FAF5372F-0AC4-4844-81AF-D60F7CA19DD3}"/>
              </a:ext>
            </a:extLst>
          </p:cNvPr>
          <p:cNvSpPr/>
          <p:nvPr/>
        </p:nvSpPr>
        <p:spPr>
          <a:xfrm>
            <a:off x="3161089" y="5505651"/>
            <a:ext cx="3939187" cy="762938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sp>
        <p:nvSpPr>
          <p:cNvPr id="14" name="Elipse 4">
            <a:extLst>
              <a:ext uri="{FF2B5EF4-FFF2-40B4-BE49-F238E27FC236}">
                <a16:creationId xmlns:a16="http://schemas.microsoft.com/office/drawing/2014/main" id="{83E9F489-2EE6-2748-B128-1EF21FBAA044}"/>
              </a:ext>
            </a:extLst>
          </p:cNvPr>
          <p:cNvSpPr/>
          <p:nvPr/>
        </p:nvSpPr>
        <p:spPr>
          <a:xfrm>
            <a:off x="2431529" y="4318187"/>
            <a:ext cx="5312664" cy="1854233"/>
          </a:xfrm>
          <a:prstGeom prst="ellipse">
            <a:avLst/>
          </a:prstGeom>
          <a:gradFill>
            <a:gsLst>
              <a:gs pos="0">
                <a:schemeClr val="tx1">
                  <a:alpha val="69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grpSp>
        <p:nvGrpSpPr>
          <p:cNvPr id="15" name="Grupo 5">
            <a:extLst>
              <a:ext uri="{FF2B5EF4-FFF2-40B4-BE49-F238E27FC236}">
                <a16:creationId xmlns:a16="http://schemas.microsoft.com/office/drawing/2014/main" id="{CA5520EA-E4E5-FF46-BAB9-9C1CED14B9D2}"/>
              </a:ext>
            </a:extLst>
          </p:cNvPr>
          <p:cNvGrpSpPr/>
          <p:nvPr/>
        </p:nvGrpSpPr>
        <p:grpSpPr>
          <a:xfrm>
            <a:off x="3161088" y="4784007"/>
            <a:ext cx="3853543" cy="1336001"/>
            <a:chOff x="4126405" y="5135997"/>
            <a:chExt cx="3853543" cy="1336001"/>
          </a:xfrm>
        </p:grpSpPr>
        <p:sp>
          <p:nvSpPr>
            <p:cNvPr id="16" name="Diagrama de flujo: operación manual 10">
              <a:extLst>
                <a:ext uri="{FF2B5EF4-FFF2-40B4-BE49-F238E27FC236}">
                  <a16:creationId xmlns:a16="http://schemas.microsoft.com/office/drawing/2014/main" id="{54D856D0-615A-0345-AA58-9483097D9FA0}"/>
                </a:ext>
              </a:extLst>
            </p:cNvPr>
            <p:cNvSpPr/>
            <p:nvPr/>
          </p:nvSpPr>
          <p:spPr>
            <a:xfrm rot="10800000">
              <a:off x="4238374" y="5135997"/>
              <a:ext cx="3629608" cy="1083134"/>
            </a:xfrm>
            <a:prstGeom prst="flowChartManualOperation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  <a:gs pos="100000">
                  <a:srgbClr val="00B0F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>
                <a:latin typeface="Mali" pitchFamily="2" charset="-34"/>
              </a:endParaRPr>
            </a:p>
          </p:txBody>
        </p:sp>
        <p:sp>
          <p:nvSpPr>
            <p:cNvPr id="17" name="Rectángulo: esquinas redondeadas 11">
              <a:extLst>
                <a:ext uri="{FF2B5EF4-FFF2-40B4-BE49-F238E27FC236}">
                  <a16:creationId xmlns:a16="http://schemas.microsoft.com/office/drawing/2014/main" id="{14B176EC-B1C2-284E-8AAF-4C83403553A1}"/>
                </a:ext>
              </a:extLst>
            </p:cNvPr>
            <p:cNvSpPr/>
            <p:nvPr/>
          </p:nvSpPr>
          <p:spPr>
            <a:xfrm>
              <a:off x="4126405" y="6143860"/>
              <a:ext cx="3853543" cy="328138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46000">
                  <a:srgbClr val="00B0F0"/>
                </a:gs>
                <a:gs pos="100000">
                  <a:srgbClr val="0070C0"/>
                </a:gs>
              </a:gsLst>
              <a:lin ang="5400000" scaled="0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>
                <a:latin typeface="Mali" pitchFamily="2" charset="-34"/>
              </a:endParaRPr>
            </a:p>
          </p:txBody>
        </p:sp>
      </p:grpSp>
      <p:graphicFrame>
        <p:nvGraphicFramePr>
          <p:cNvPr id="18" name="Gráfico 8">
            <a:extLst>
              <a:ext uri="{FF2B5EF4-FFF2-40B4-BE49-F238E27FC236}">
                <a16:creationId xmlns:a16="http://schemas.microsoft.com/office/drawing/2014/main" id="{B9ECACAF-37B7-F843-B360-CA133872C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505945"/>
              </p:ext>
            </p:extLst>
          </p:nvPr>
        </p:nvGraphicFramePr>
        <p:xfrm>
          <a:off x="1847067" y="31899"/>
          <a:ext cx="6342184" cy="671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Forma libre: forma 8">
            <a:extLst>
              <a:ext uri="{FF2B5EF4-FFF2-40B4-BE49-F238E27FC236}">
                <a16:creationId xmlns:a16="http://schemas.microsoft.com/office/drawing/2014/main" id="{2B3ECEEC-3577-EF4F-9AEA-6EF0C4636B53}"/>
              </a:ext>
            </a:extLst>
          </p:cNvPr>
          <p:cNvSpPr/>
          <p:nvPr/>
        </p:nvSpPr>
        <p:spPr>
          <a:xfrm>
            <a:off x="4712581" y="2866968"/>
            <a:ext cx="611156" cy="973728"/>
          </a:xfrm>
          <a:custGeom>
            <a:avLst/>
            <a:gdLst>
              <a:gd name="connsiteX0" fmla="*/ 307581 w 611156"/>
              <a:gd name="connsiteY0" fmla="*/ 0 h 973728"/>
              <a:gd name="connsiteX1" fmla="*/ 559838 w 611156"/>
              <a:gd name="connsiteY1" fmla="*/ 496902 h 973728"/>
              <a:gd name="connsiteX2" fmla="*/ 558641 w 611156"/>
              <a:gd name="connsiteY2" fmla="*/ 496902 h 973728"/>
              <a:gd name="connsiteX3" fmla="*/ 558968 w 611156"/>
              <a:gd name="connsiteY3" fmla="*/ 497299 h 973728"/>
              <a:gd name="connsiteX4" fmla="*/ 611156 w 611156"/>
              <a:gd name="connsiteY4" fmla="*/ 668150 h 973728"/>
              <a:gd name="connsiteX5" fmla="*/ 305578 w 611156"/>
              <a:gd name="connsiteY5" fmla="*/ 973728 h 973728"/>
              <a:gd name="connsiteX6" fmla="*/ 0 w 611156"/>
              <a:gd name="connsiteY6" fmla="*/ 668150 h 973728"/>
              <a:gd name="connsiteX7" fmla="*/ 52188 w 611156"/>
              <a:gd name="connsiteY7" fmla="*/ 497299 h 973728"/>
              <a:gd name="connsiteX8" fmla="*/ 59814 w 611156"/>
              <a:gd name="connsiteY8" fmla="*/ 488056 h 9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6" h="973728">
                <a:moveTo>
                  <a:pt x="307581" y="0"/>
                </a:moveTo>
                <a:lnTo>
                  <a:pt x="559838" y="496902"/>
                </a:lnTo>
                <a:lnTo>
                  <a:pt x="558641" y="496902"/>
                </a:lnTo>
                <a:lnTo>
                  <a:pt x="558968" y="497299"/>
                </a:lnTo>
                <a:cubicBezTo>
                  <a:pt x="591917" y="546069"/>
                  <a:pt x="611156" y="604863"/>
                  <a:pt x="611156" y="668150"/>
                </a:cubicBezTo>
                <a:cubicBezTo>
                  <a:pt x="611156" y="836916"/>
                  <a:pt x="474344" y="973728"/>
                  <a:pt x="305578" y="973728"/>
                </a:cubicBezTo>
                <a:cubicBezTo>
                  <a:pt x="136812" y="973728"/>
                  <a:pt x="0" y="836916"/>
                  <a:pt x="0" y="668150"/>
                </a:cubicBezTo>
                <a:cubicBezTo>
                  <a:pt x="0" y="604863"/>
                  <a:pt x="19239" y="546069"/>
                  <a:pt x="52188" y="497299"/>
                </a:cubicBezTo>
                <a:lnTo>
                  <a:pt x="59814" y="488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pic>
        <p:nvPicPr>
          <p:cNvPr id="20" name="sonido-ruleta">
            <a:hlinkClick r:id="" action="ppaction://media"/>
            <a:extLst>
              <a:ext uri="{FF2B5EF4-FFF2-40B4-BE49-F238E27FC236}">
                <a16:creationId xmlns:a16="http://schemas.microsoft.com/office/drawing/2014/main" id="{AC0DE47C-8B13-F24B-9B59-51AED4F7D7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05775" y="2786839"/>
            <a:ext cx="487363" cy="487363"/>
          </a:xfrm>
          <a:prstGeom prst="rect">
            <a:avLst/>
          </a:prstGeom>
        </p:spPr>
      </p:pic>
      <p:sp>
        <p:nvSpPr>
          <p:cNvPr id="21" name="INICIAR">
            <a:extLst>
              <a:ext uri="{FF2B5EF4-FFF2-40B4-BE49-F238E27FC236}">
                <a16:creationId xmlns:a16="http://schemas.microsoft.com/office/drawing/2014/main" id="{8EE55742-E5E9-7442-8AA7-C05BC0DCE31B}"/>
              </a:ext>
            </a:extLst>
          </p:cNvPr>
          <p:cNvSpPr/>
          <p:nvPr/>
        </p:nvSpPr>
        <p:spPr>
          <a:xfrm>
            <a:off x="7455057" y="5273847"/>
            <a:ext cx="846161" cy="846161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199958" lon="19199967" rev="3000051"/>
            </a:camera>
            <a:lightRig rig="balanced" dir="t"/>
          </a:scene3d>
          <a:sp3d extrusionH="38100" contourW="12700" prstMaterial="metal">
            <a:bevelT w="260350" h="50800" prst="softRound"/>
            <a:bevelB/>
            <a:extrusionClr>
              <a:schemeClr val="bg1"/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4BC11-F319-4B57-9F9C-D995BF2273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27" y="834500"/>
            <a:ext cx="2170501" cy="569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023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Graphic spid="18" grpId="0">
        <p:bldAsOne/>
      </p:bldGraphic>
      <p:bldGraphic spid="18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onido-ruleta">
            <a:hlinkClick r:id="" action="ppaction://media"/>
            <a:extLst>
              <a:ext uri="{FF2B5EF4-FFF2-40B4-BE49-F238E27FC236}">
                <a16:creationId xmlns:a16="http://schemas.microsoft.com/office/drawing/2014/main" id="{4EDBE5B4-C17F-F543-89AA-0C14D65A2D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05775" y="2786839"/>
            <a:ext cx="487363" cy="487363"/>
          </a:xfrm>
          <a:prstGeom prst="rect">
            <a:avLst/>
          </a:prstGeom>
        </p:spPr>
      </p:pic>
      <p:sp>
        <p:nvSpPr>
          <p:cNvPr id="13" name="Rectángulo 3">
            <a:extLst>
              <a:ext uri="{FF2B5EF4-FFF2-40B4-BE49-F238E27FC236}">
                <a16:creationId xmlns:a16="http://schemas.microsoft.com/office/drawing/2014/main" id="{FAF5372F-0AC4-4844-81AF-D60F7CA19DD3}"/>
              </a:ext>
            </a:extLst>
          </p:cNvPr>
          <p:cNvSpPr/>
          <p:nvPr/>
        </p:nvSpPr>
        <p:spPr>
          <a:xfrm>
            <a:off x="3161089" y="5505651"/>
            <a:ext cx="3939187" cy="762938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sp>
        <p:nvSpPr>
          <p:cNvPr id="14" name="Elipse 4">
            <a:extLst>
              <a:ext uri="{FF2B5EF4-FFF2-40B4-BE49-F238E27FC236}">
                <a16:creationId xmlns:a16="http://schemas.microsoft.com/office/drawing/2014/main" id="{83E9F489-2EE6-2748-B128-1EF21FBAA044}"/>
              </a:ext>
            </a:extLst>
          </p:cNvPr>
          <p:cNvSpPr/>
          <p:nvPr/>
        </p:nvSpPr>
        <p:spPr>
          <a:xfrm>
            <a:off x="2431529" y="4318187"/>
            <a:ext cx="5312664" cy="1854233"/>
          </a:xfrm>
          <a:prstGeom prst="ellipse">
            <a:avLst/>
          </a:prstGeom>
          <a:gradFill>
            <a:gsLst>
              <a:gs pos="0">
                <a:schemeClr val="tx1">
                  <a:alpha val="69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grpSp>
        <p:nvGrpSpPr>
          <p:cNvPr id="15" name="Grupo 5">
            <a:extLst>
              <a:ext uri="{FF2B5EF4-FFF2-40B4-BE49-F238E27FC236}">
                <a16:creationId xmlns:a16="http://schemas.microsoft.com/office/drawing/2014/main" id="{CA5520EA-E4E5-FF46-BAB9-9C1CED14B9D2}"/>
              </a:ext>
            </a:extLst>
          </p:cNvPr>
          <p:cNvGrpSpPr/>
          <p:nvPr/>
        </p:nvGrpSpPr>
        <p:grpSpPr>
          <a:xfrm>
            <a:off x="3161088" y="4784007"/>
            <a:ext cx="3853543" cy="1336001"/>
            <a:chOff x="4126405" y="5135997"/>
            <a:chExt cx="3853543" cy="1336001"/>
          </a:xfrm>
        </p:grpSpPr>
        <p:sp>
          <p:nvSpPr>
            <p:cNvPr id="16" name="Diagrama de flujo: operación manual 10">
              <a:extLst>
                <a:ext uri="{FF2B5EF4-FFF2-40B4-BE49-F238E27FC236}">
                  <a16:creationId xmlns:a16="http://schemas.microsoft.com/office/drawing/2014/main" id="{54D856D0-615A-0345-AA58-9483097D9FA0}"/>
                </a:ext>
              </a:extLst>
            </p:cNvPr>
            <p:cNvSpPr/>
            <p:nvPr/>
          </p:nvSpPr>
          <p:spPr>
            <a:xfrm rot="10800000">
              <a:off x="4238374" y="5135997"/>
              <a:ext cx="3629608" cy="1083134"/>
            </a:xfrm>
            <a:prstGeom prst="flowChartManualOperation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  <a:gs pos="100000">
                  <a:srgbClr val="00B0F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>
                <a:latin typeface="Mali" pitchFamily="2" charset="-34"/>
              </a:endParaRPr>
            </a:p>
          </p:txBody>
        </p:sp>
        <p:sp>
          <p:nvSpPr>
            <p:cNvPr id="17" name="Rectángulo: esquinas redondeadas 11">
              <a:extLst>
                <a:ext uri="{FF2B5EF4-FFF2-40B4-BE49-F238E27FC236}">
                  <a16:creationId xmlns:a16="http://schemas.microsoft.com/office/drawing/2014/main" id="{14B176EC-B1C2-284E-8AAF-4C83403553A1}"/>
                </a:ext>
              </a:extLst>
            </p:cNvPr>
            <p:cNvSpPr/>
            <p:nvPr/>
          </p:nvSpPr>
          <p:spPr>
            <a:xfrm>
              <a:off x="4126405" y="6143860"/>
              <a:ext cx="3853543" cy="328138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46000">
                  <a:srgbClr val="00B0F0"/>
                </a:gs>
                <a:gs pos="100000">
                  <a:srgbClr val="0070C0"/>
                </a:gs>
              </a:gsLst>
              <a:lin ang="5400000" scaled="0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>
                <a:latin typeface="Mali" pitchFamily="2" charset="-34"/>
              </a:endParaRPr>
            </a:p>
          </p:txBody>
        </p:sp>
      </p:grpSp>
      <p:graphicFrame>
        <p:nvGraphicFramePr>
          <p:cNvPr id="18" name="Gráfico 8">
            <a:extLst>
              <a:ext uri="{FF2B5EF4-FFF2-40B4-BE49-F238E27FC236}">
                <a16:creationId xmlns:a16="http://schemas.microsoft.com/office/drawing/2014/main" id="{B9ECACAF-37B7-F843-B360-CA133872C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818809"/>
              </p:ext>
            </p:extLst>
          </p:nvPr>
        </p:nvGraphicFramePr>
        <p:xfrm>
          <a:off x="1847067" y="31899"/>
          <a:ext cx="6342184" cy="671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Forma libre: forma 8">
            <a:extLst>
              <a:ext uri="{FF2B5EF4-FFF2-40B4-BE49-F238E27FC236}">
                <a16:creationId xmlns:a16="http://schemas.microsoft.com/office/drawing/2014/main" id="{2B3ECEEC-3577-EF4F-9AEA-6EF0C4636B53}"/>
              </a:ext>
            </a:extLst>
          </p:cNvPr>
          <p:cNvSpPr/>
          <p:nvPr/>
        </p:nvSpPr>
        <p:spPr>
          <a:xfrm>
            <a:off x="4712581" y="2866968"/>
            <a:ext cx="611156" cy="973728"/>
          </a:xfrm>
          <a:custGeom>
            <a:avLst/>
            <a:gdLst>
              <a:gd name="connsiteX0" fmla="*/ 307581 w 611156"/>
              <a:gd name="connsiteY0" fmla="*/ 0 h 973728"/>
              <a:gd name="connsiteX1" fmla="*/ 559838 w 611156"/>
              <a:gd name="connsiteY1" fmla="*/ 496902 h 973728"/>
              <a:gd name="connsiteX2" fmla="*/ 558641 w 611156"/>
              <a:gd name="connsiteY2" fmla="*/ 496902 h 973728"/>
              <a:gd name="connsiteX3" fmla="*/ 558968 w 611156"/>
              <a:gd name="connsiteY3" fmla="*/ 497299 h 973728"/>
              <a:gd name="connsiteX4" fmla="*/ 611156 w 611156"/>
              <a:gd name="connsiteY4" fmla="*/ 668150 h 973728"/>
              <a:gd name="connsiteX5" fmla="*/ 305578 w 611156"/>
              <a:gd name="connsiteY5" fmla="*/ 973728 h 973728"/>
              <a:gd name="connsiteX6" fmla="*/ 0 w 611156"/>
              <a:gd name="connsiteY6" fmla="*/ 668150 h 973728"/>
              <a:gd name="connsiteX7" fmla="*/ 52188 w 611156"/>
              <a:gd name="connsiteY7" fmla="*/ 497299 h 973728"/>
              <a:gd name="connsiteX8" fmla="*/ 59814 w 611156"/>
              <a:gd name="connsiteY8" fmla="*/ 488056 h 9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6" h="973728">
                <a:moveTo>
                  <a:pt x="307581" y="0"/>
                </a:moveTo>
                <a:lnTo>
                  <a:pt x="559838" y="496902"/>
                </a:lnTo>
                <a:lnTo>
                  <a:pt x="558641" y="496902"/>
                </a:lnTo>
                <a:lnTo>
                  <a:pt x="558968" y="497299"/>
                </a:lnTo>
                <a:cubicBezTo>
                  <a:pt x="591917" y="546069"/>
                  <a:pt x="611156" y="604863"/>
                  <a:pt x="611156" y="668150"/>
                </a:cubicBezTo>
                <a:cubicBezTo>
                  <a:pt x="611156" y="836916"/>
                  <a:pt x="474344" y="973728"/>
                  <a:pt x="305578" y="973728"/>
                </a:cubicBezTo>
                <a:cubicBezTo>
                  <a:pt x="136812" y="973728"/>
                  <a:pt x="0" y="836916"/>
                  <a:pt x="0" y="668150"/>
                </a:cubicBezTo>
                <a:cubicBezTo>
                  <a:pt x="0" y="604863"/>
                  <a:pt x="19239" y="546069"/>
                  <a:pt x="52188" y="497299"/>
                </a:cubicBezTo>
                <a:lnTo>
                  <a:pt x="59814" y="488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pic>
        <p:nvPicPr>
          <p:cNvPr id="20" name="sonido-ruleta">
            <a:hlinkClick r:id="" action="ppaction://media"/>
            <a:extLst>
              <a:ext uri="{FF2B5EF4-FFF2-40B4-BE49-F238E27FC236}">
                <a16:creationId xmlns:a16="http://schemas.microsoft.com/office/drawing/2014/main" id="{AC0DE47C-8B13-F24B-9B59-51AED4F7D7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05775" y="2786839"/>
            <a:ext cx="487363" cy="487363"/>
          </a:xfrm>
          <a:prstGeom prst="rect">
            <a:avLst/>
          </a:prstGeom>
        </p:spPr>
      </p:pic>
      <p:sp>
        <p:nvSpPr>
          <p:cNvPr id="21" name="INICIAR">
            <a:extLst>
              <a:ext uri="{FF2B5EF4-FFF2-40B4-BE49-F238E27FC236}">
                <a16:creationId xmlns:a16="http://schemas.microsoft.com/office/drawing/2014/main" id="{8EE55742-E5E9-7442-8AA7-C05BC0DCE31B}"/>
              </a:ext>
            </a:extLst>
          </p:cNvPr>
          <p:cNvSpPr/>
          <p:nvPr/>
        </p:nvSpPr>
        <p:spPr>
          <a:xfrm>
            <a:off x="7455057" y="5273847"/>
            <a:ext cx="846161" cy="846161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199958" lon="19199967" rev="3000051"/>
            </a:camera>
            <a:lightRig rig="balanced" dir="t"/>
          </a:scene3d>
          <a:sp3d extrusionH="38100" contourW="12700" prstMaterial="metal">
            <a:bevelT w="260350" h="50800" prst="softRound"/>
            <a:bevelB/>
            <a:extrusionClr>
              <a:schemeClr val="bg1"/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80DD0-B535-484A-AF31-9351263630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4"/>
          <a:stretch/>
        </p:blipFill>
        <p:spPr>
          <a:xfrm>
            <a:off x="0" y="2075688"/>
            <a:ext cx="2501026" cy="467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1836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Graphic spid="18" grpId="0">
        <p:bldAsOne/>
      </p:bldGraphic>
      <p:bldGraphic spid="18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onido-ruleta">
            <a:hlinkClick r:id="" action="ppaction://media"/>
            <a:extLst>
              <a:ext uri="{FF2B5EF4-FFF2-40B4-BE49-F238E27FC236}">
                <a16:creationId xmlns:a16="http://schemas.microsoft.com/office/drawing/2014/main" id="{4EDBE5B4-C17F-F543-89AA-0C14D65A2D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05775" y="2786839"/>
            <a:ext cx="487363" cy="487363"/>
          </a:xfrm>
          <a:prstGeom prst="rect">
            <a:avLst/>
          </a:prstGeom>
        </p:spPr>
      </p:pic>
      <p:sp>
        <p:nvSpPr>
          <p:cNvPr id="24" name="Rectángulo 3">
            <a:extLst>
              <a:ext uri="{FF2B5EF4-FFF2-40B4-BE49-F238E27FC236}">
                <a16:creationId xmlns:a16="http://schemas.microsoft.com/office/drawing/2014/main" id="{FAF5372F-0AC4-4844-81AF-D60F7CA19DD3}"/>
              </a:ext>
            </a:extLst>
          </p:cNvPr>
          <p:cNvSpPr/>
          <p:nvPr/>
        </p:nvSpPr>
        <p:spPr>
          <a:xfrm>
            <a:off x="3161089" y="5505651"/>
            <a:ext cx="3939187" cy="762938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sp>
        <p:nvSpPr>
          <p:cNvPr id="25" name="Elipse 4">
            <a:extLst>
              <a:ext uri="{FF2B5EF4-FFF2-40B4-BE49-F238E27FC236}">
                <a16:creationId xmlns:a16="http://schemas.microsoft.com/office/drawing/2014/main" id="{83E9F489-2EE6-2748-B128-1EF21FBAA044}"/>
              </a:ext>
            </a:extLst>
          </p:cNvPr>
          <p:cNvSpPr/>
          <p:nvPr/>
        </p:nvSpPr>
        <p:spPr>
          <a:xfrm>
            <a:off x="2431529" y="4318187"/>
            <a:ext cx="5312664" cy="1854233"/>
          </a:xfrm>
          <a:prstGeom prst="ellipse">
            <a:avLst/>
          </a:prstGeom>
          <a:gradFill>
            <a:gsLst>
              <a:gs pos="0">
                <a:schemeClr val="tx1">
                  <a:alpha val="69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grpSp>
        <p:nvGrpSpPr>
          <p:cNvPr id="26" name="Grupo 5">
            <a:extLst>
              <a:ext uri="{FF2B5EF4-FFF2-40B4-BE49-F238E27FC236}">
                <a16:creationId xmlns:a16="http://schemas.microsoft.com/office/drawing/2014/main" id="{CA5520EA-E4E5-FF46-BAB9-9C1CED14B9D2}"/>
              </a:ext>
            </a:extLst>
          </p:cNvPr>
          <p:cNvGrpSpPr/>
          <p:nvPr/>
        </p:nvGrpSpPr>
        <p:grpSpPr>
          <a:xfrm>
            <a:off x="3161088" y="4784007"/>
            <a:ext cx="3853543" cy="1336001"/>
            <a:chOff x="4126405" y="5135997"/>
            <a:chExt cx="3853543" cy="1336001"/>
          </a:xfrm>
        </p:grpSpPr>
        <p:sp>
          <p:nvSpPr>
            <p:cNvPr id="27" name="Diagrama de flujo: operación manual 10">
              <a:extLst>
                <a:ext uri="{FF2B5EF4-FFF2-40B4-BE49-F238E27FC236}">
                  <a16:creationId xmlns:a16="http://schemas.microsoft.com/office/drawing/2014/main" id="{54D856D0-615A-0345-AA58-9483097D9FA0}"/>
                </a:ext>
              </a:extLst>
            </p:cNvPr>
            <p:cNvSpPr/>
            <p:nvPr/>
          </p:nvSpPr>
          <p:spPr>
            <a:xfrm rot="10800000">
              <a:off x="4238374" y="5135997"/>
              <a:ext cx="3629608" cy="1083134"/>
            </a:xfrm>
            <a:prstGeom prst="flowChartManualOperation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  <a:gs pos="100000">
                  <a:srgbClr val="00B0F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>
                <a:latin typeface="Mali" pitchFamily="2" charset="-34"/>
              </a:endParaRPr>
            </a:p>
          </p:txBody>
        </p:sp>
        <p:sp>
          <p:nvSpPr>
            <p:cNvPr id="28" name="Rectángulo: esquinas redondeadas 11">
              <a:extLst>
                <a:ext uri="{FF2B5EF4-FFF2-40B4-BE49-F238E27FC236}">
                  <a16:creationId xmlns:a16="http://schemas.microsoft.com/office/drawing/2014/main" id="{14B176EC-B1C2-284E-8AAF-4C83403553A1}"/>
                </a:ext>
              </a:extLst>
            </p:cNvPr>
            <p:cNvSpPr/>
            <p:nvPr/>
          </p:nvSpPr>
          <p:spPr>
            <a:xfrm>
              <a:off x="4126405" y="6143860"/>
              <a:ext cx="3853543" cy="328138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46000">
                  <a:srgbClr val="00B0F0"/>
                </a:gs>
                <a:gs pos="100000">
                  <a:srgbClr val="0070C0"/>
                </a:gs>
              </a:gsLst>
              <a:lin ang="5400000" scaled="0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>
                <a:latin typeface="Mali" pitchFamily="2" charset="-34"/>
              </a:endParaRPr>
            </a:p>
          </p:txBody>
        </p:sp>
      </p:grpSp>
      <p:graphicFrame>
        <p:nvGraphicFramePr>
          <p:cNvPr id="29" name="Gráfico 8">
            <a:extLst>
              <a:ext uri="{FF2B5EF4-FFF2-40B4-BE49-F238E27FC236}">
                <a16:creationId xmlns:a16="http://schemas.microsoft.com/office/drawing/2014/main" id="{B9ECACAF-37B7-F843-B360-CA133872C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715812"/>
              </p:ext>
            </p:extLst>
          </p:nvPr>
        </p:nvGraphicFramePr>
        <p:xfrm>
          <a:off x="1847067" y="31899"/>
          <a:ext cx="6342184" cy="671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Forma libre: forma 8">
            <a:extLst>
              <a:ext uri="{FF2B5EF4-FFF2-40B4-BE49-F238E27FC236}">
                <a16:creationId xmlns:a16="http://schemas.microsoft.com/office/drawing/2014/main" id="{2B3ECEEC-3577-EF4F-9AEA-6EF0C4636B53}"/>
              </a:ext>
            </a:extLst>
          </p:cNvPr>
          <p:cNvSpPr/>
          <p:nvPr/>
        </p:nvSpPr>
        <p:spPr>
          <a:xfrm>
            <a:off x="4712581" y="2866968"/>
            <a:ext cx="611156" cy="973728"/>
          </a:xfrm>
          <a:custGeom>
            <a:avLst/>
            <a:gdLst>
              <a:gd name="connsiteX0" fmla="*/ 307581 w 611156"/>
              <a:gd name="connsiteY0" fmla="*/ 0 h 973728"/>
              <a:gd name="connsiteX1" fmla="*/ 559838 w 611156"/>
              <a:gd name="connsiteY1" fmla="*/ 496902 h 973728"/>
              <a:gd name="connsiteX2" fmla="*/ 558641 w 611156"/>
              <a:gd name="connsiteY2" fmla="*/ 496902 h 973728"/>
              <a:gd name="connsiteX3" fmla="*/ 558968 w 611156"/>
              <a:gd name="connsiteY3" fmla="*/ 497299 h 973728"/>
              <a:gd name="connsiteX4" fmla="*/ 611156 w 611156"/>
              <a:gd name="connsiteY4" fmla="*/ 668150 h 973728"/>
              <a:gd name="connsiteX5" fmla="*/ 305578 w 611156"/>
              <a:gd name="connsiteY5" fmla="*/ 973728 h 973728"/>
              <a:gd name="connsiteX6" fmla="*/ 0 w 611156"/>
              <a:gd name="connsiteY6" fmla="*/ 668150 h 973728"/>
              <a:gd name="connsiteX7" fmla="*/ 52188 w 611156"/>
              <a:gd name="connsiteY7" fmla="*/ 497299 h 973728"/>
              <a:gd name="connsiteX8" fmla="*/ 59814 w 611156"/>
              <a:gd name="connsiteY8" fmla="*/ 488056 h 9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6" h="973728">
                <a:moveTo>
                  <a:pt x="307581" y="0"/>
                </a:moveTo>
                <a:lnTo>
                  <a:pt x="559838" y="496902"/>
                </a:lnTo>
                <a:lnTo>
                  <a:pt x="558641" y="496902"/>
                </a:lnTo>
                <a:lnTo>
                  <a:pt x="558968" y="497299"/>
                </a:lnTo>
                <a:cubicBezTo>
                  <a:pt x="591917" y="546069"/>
                  <a:pt x="611156" y="604863"/>
                  <a:pt x="611156" y="668150"/>
                </a:cubicBezTo>
                <a:cubicBezTo>
                  <a:pt x="611156" y="836916"/>
                  <a:pt x="474344" y="973728"/>
                  <a:pt x="305578" y="973728"/>
                </a:cubicBezTo>
                <a:cubicBezTo>
                  <a:pt x="136812" y="973728"/>
                  <a:pt x="0" y="836916"/>
                  <a:pt x="0" y="668150"/>
                </a:cubicBezTo>
                <a:cubicBezTo>
                  <a:pt x="0" y="604863"/>
                  <a:pt x="19239" y="546069"/>
                  <a:pt x="52188" y="497299"/>
                </a:cubicBezTo>
                <a:lnTo>
                  <a:pt x="59814" y="488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pic>
        <p:nvPicPr>
          <p:cNvPr id="31" name="sonido-ruleta">
            <a:hlinkClick r:id="" action="ppaction://media"/>
            <a:extLst>
              <a:ext uri="{FF2B5EF4-FFF2-40B4-BE49-F238E27FC236}">
                <a16:creationId xmlns:a16="http://schemas.microsoft.com/office/drawing/2014/main" id="{AC0DE47C-8B13-F24B-9B59-51AED4F7D7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05775" y="2786839"/>
            <a:ext cx="487363" cy="487363"/>
          </a:xfrm>
          <a:prstGeom prst="rect">
            <a:avLst/>
          </a:prstGeom>
        </p:spPr>
      </p:pic>
      <p:sp>
        <p:nvSpPr>
          <p:cNvPr id="32" name="INICIAR">
            <a:extLst>
              <a:ext uri="{FF2B5EF4-FFF2-40B4-BE49-F238E27FC236}">
                <a16:creationId xmlns:a16="http://schemas.microsoft.com/office/drawing/2014/main" id="{8EE55742-E5E9-7442-8AA7-C05BC0DCE31B}"/>
              </a:ext>
            </a:extLst>
          </p:cNvPr>
          <p:cNvSpPr/>
          <p:nvPr/>
        </p:nvSpPr>
        <p:spPr>
          <a:xfrm>
            <a:off x="7455057" y="5273847"/>
            <a:ext cx="846161" cy="846161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199958" lon="19199967" rev="3000051"/>
            </a:camera>
            <a:lightRig rig="balanced" dir="t"/>
          </a:scene3d>
          <a:sp3d extrusionH="38100" contourW="12700" prstMaterial="metal">
            <a:bevelT w="260350" h="50800" prst="softRound"/>
            <a:bevelB/>
            <a:extrusionClr>
              <a:schemeClr val="bg1"/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17E2A-3EAF-4801-9800-4A0C087146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" y="467840"/>
            <a:ext cx="2704019" cy="42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Graphic spid="29" grpId="0">
        <p:bldAsOne/>
      </p:bldGraphic>
      <p:bldGraphic spid="29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358</TotalTime>
  <Words>156</Words>
  <Application>Microsoft Macintosh PowerPoint</Application>
  <PresentationFormat>On-screen Show (4:3)</PresentationFormat>
  <Paragraphs>15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Mali</vt:lpstr>
      <vt:lpstr>Office Theme</vt:lpstr>
      <vt:lpstr>PowerPoint Presentation</vt:lpstr>
      <vt:lpstr>Hướng dẫn sử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Rachel Fox</dc:creator>
  <cp:lastModifiedBy>Grace Goodwin</cp:lastModifiedBy>
  <cp:revision>18</cp:revision>
  <dcterms:created xsi:type="dcterms:W3CDTF">2020-11-13T09:27:05Z</dcterms:created>
  <dcterms:modified xsi:type="dcterms:W3CDTF">2021-09-22T09:17:53Z</dcterms:modified>
</cp:coreProperties>
</file>