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6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8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35B9F-AE64-4FAE-A778-694A84E627FD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3F8A3-EE5A-4360-B3F7-6A1338A6F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ln w="7620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4018" y="457200"/>
            <a:ext cx="3089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TRƯỜNG </a:t>
            </a:r>
            <a:r>
              <a:rPr lang="en-US" dirty="0" smtClean="0"/>
              <a:t>MẦM NON </a:t>
            </a:r>
            <a:r>
              <a:rPr lang="en-US" dirty="0" smtClean="0"/>
              <a:t>GIA QUẤT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219200"/>
            <a:ext cx="8382000" cy="3657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đôi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kỳ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diệu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8623" y="5188857"/>
            <a:ext cx="4668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0000"/>
                </a:solidFill>
              </a:rPr>
              <a:t>Giáo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viên</a:t>
            </a:r>
            <a:r>
              <a:rPr lang="en-US" sz="2800" i="1" dirty="0" smtClean="0">
                <a:solidFill>
                  <a:srgbClr val="FF0000"/>
                </a:solidFill>
              </a:rPr>
              <a:t>: </a:t>
            </a:r>
            <a:r>
              <a:rPr lang="en-US" sz="2800" i="1" dirty="0" err="1" smtClean="0">
                <a:solidFill>
                  <a:srgbClr val="FF0000"/>
                </a:solidFill>
              </a:rPr>
              <a:t>Phùng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Thị</a:t>
            </a:r>
            <a:r>
              <a:rPr lang="en-US" sz="2800" i="1" dirty="0" smtClean="0">
                <a:solidFill>
                  <a:srgbClr val="FF0000"/>
                </a:solidFill>
              </a:rPr>
              <a:t> Kim </a:t>
            </a:r>
            <a:r>
              <a:rPr lang="en-US" sz="2800" i="1" dirty="0" err="1" smtClean="0">
                <a:solidFill>
                  <a:srgbClr val="FF0000"/>
                </a:solidFill>
              </a:rPr>
              <a:t>Oanh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6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if 4738z\Desktop\tải xuống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if 4738z\Desktop\tải xuống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f 4738z\Desktop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pif 4738z\Desktop\tải xuống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23343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1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if 4738z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if 4738z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f 4738z\Desktop\tải xuống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29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pif 4738z\Desktop\tải xuống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052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if 4738z\Desktop\tải xuống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if 4738z\Desktop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" y="3309256"/>
            <a:ext cx="4630057" cy="35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f 4738z\Desktop\3-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0"/>
            <a:ext cx="4470401" cy="330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pif 4738z\Desktop\tải xuống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470401" cy="354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69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2.mp4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anh tre bi khuyet tat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" y="0"/>
            <a:ext cx="486954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inh anh tre bi khuyet tat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76799" cy="349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hinh anh tre bi khuyet tat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6" y="-10886"/>
            <a:ext cx="4259944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2" y="3429000"/>
            <a:ext cx="4299858" cy="34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unghinh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1"/>
            <a:ext cx="9144000" cy="67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4800" y="2305615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Kết</a:t>
            </a:r>
            <a:r>
              <a:rPr lang="en-US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8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Thúc</a:t>
            </a:r>
            <a:endParaRPr lang="en-US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Le Phan Danh</dc:creator>
  <cp:lastModifiedBy>EM HUE</cp:lastModifiedBy>
  <cp:revision>8</cp:revision>
  <dcterms:created xsi:type="dcterms:W3CDTF">2017-10-24T13:46:56Z</dcterms:created>
  <dcterms:modified xsi:type="dcterms:W3CDTF">2020-07-28T02:53:59Z</dcterms:modified>
</cp:coreProperties>
</file>