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2322C-A4C1-4648-98DE-4242D74C027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1749B-C10D-416E-AEEF-20DD2082406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66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97916-7CAC-443D-9E6B-BB2730B3B6D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AD8F0-3089-424D-B07A-808D29FC99F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05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1D9EB-5875-4BBF-8128-A8AF8728C86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B339F-CB6C-483B-8D58-8F95BC9EDF3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673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F455A-0FAA-4AC8-B071-B992BF0CB4F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B295A-EA01-47F1-8EDB-8581E0B6C01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624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105CE-0F31-429C-9EC7-6A958A8AD2C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D2F3E-8518-4AF7-B340-D11927B56E1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211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71B36-794E-4260-BA54-FB4422C980D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7B5BB-670F-4FD1-8A5D-74CCC8C5C95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39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AD9F1-637A-498D-876A-579B431A91A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27276-6542-4067-BB26-C8921935DB1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737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DD92C-D15E-4A11-9588-117B0804D2B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11FC0-7BFE-4B71-A8D1-E2DA972A1E0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670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4CCB4-F0C7-43B1-B1C8-F78C52A6036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95A7F-D9EF-4C70-A16F-CD3F48C7D6E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57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5951A-B037-43CD-A491-8BC3FF6CB45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63095-C2D1-431B-8FD8-DE0BC926FE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7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28036-4F6C-43CB-85EF-9602F30F81C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A49B6-EADA-4D2F-801F-F88081360CE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675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8D9850-5CE8-47CE-8C26-7694129690D5}" type="datetimeFigureOut">
              <a:rPr lang="en-US">
                <a:solidFill>
                  <a:prstClr val="black">
                    <a:tint val="75000"/>
                  </a:prstClr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7/23/2020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E095E9-C905-4C3D-8A92-799B4A182E50}" type="slidenum">
              <a:rPr lang="en-US">
                <a:solidFill>
                  <a:prstClr val="black">
                    <a:tint val="75000"/>
                  </a:prstClr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379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/>
          </a:p>
        </p:txBody>
      </p:sp>
      <p:pic>
        <p:nvPicPr>
          <p:cNvPr id="4100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288" y="0"/>
            <a:ext cx="9129712" cy="6954838"/>
          </a:xfr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860263"/>
              </p:ext>
            </p:extLst>
          </p:nvPr>
        </p:nvGraphicFramePr>
        <p:xfrm>
          <a:off x="457200" y="304800"/>
          <a:ext cx="8305800" cy="14652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5257800"/>
              </a:tblGrid>
              <a:tr h="146526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UBND QUẬN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LONG BIÊN</a:t>
                      </a:r>
                    </a:p>
                    <a:p>
                      <a:pPr algn="ctr"/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TRƯỜNG MẦM NON GIA QUẤT</a:t>
                      </a:r>
                      <a:endParaRPr lang="en-US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THÔNG BÁO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Tuyển</a:t>
                      </a:r>
                      <a:r>
                        <a:rPr kumimoji="0" lang="en-US" sz="3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dụng</a:t>
                      </a:r>
                      <a:r>
                        <a:rPr kumimoji="0" lang="en-US" sz="3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nhân</a:t>
                      </a:r>
                      <a:r>
                        <a:rPr kumimoji="0" lang="en-US" sz="3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viên</a:t>
                      </a:r>
                      <a:r>
                        <a:rPr kumimoji="0" lang="en-US" sz="3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văn</a:t>
                      </a:r>
                      <a:r>
                        <a:rPr kumimoji="0" lang="en-US" sz="3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3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thư</a:t>
                      </a:r>
                      <a:endParaRPr kumimoji="0" lang="en-US" sz="3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8" marB="45728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4109" name="Picture 5" descr="E:\2018 - 2019\logo trường MN GIA QUẤ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869950"/>
            <a:ext cx="121920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572767"/>
              </p:ext>
            </p:extLst>
          </p:nvPr>
        </p:nvGraphicFramePr>
        <p:xfrm>
          <a:off x="457200" y="1676400"/>
          <a:ext cx="8305800" cy="5250214"/>
        </p:xfrm>
        <a:graphic>
          <a:graphicData uri="http://schemas.openxmlformats.org/drawingml/2006/table">
            <a:tbl>
              <a:tblPr/>
              <a:tblGrid>
                <a:gridCol w="8305800"/>
              </a:tblGrid>
              <a:tr h="5250214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20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Trường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mầm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non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Gia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Quất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thông</a:t>
                      </a:r>
                      <a:r>
                        <a:rPr lang="en-US" sz="1600" kern="12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báo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cần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tuyển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01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nhân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viên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văn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thư</a:t>
                      </a:r>
                      <a:endParaRPr lang="en-US" sz="1600" kern="1200" baseline="0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indent="-342900" algn="just">
                        <a:lnSpc>
                          <a:spcPts val="2500"/>
                        </a:lnSpc>
                        <a:buAutoNum type="arabicPeriod"/>
                      </a:pPr>
                      <a:r>
                        <a:rPr lang="en-US" sz="1600" b="1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Yêu</a:t>
                      </a:r>
                      <a:r>
                        <a:rPr lang="en-US" sz="1600" b="1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cầu</a:t>
                      </a:r>
                      <a:r>
                        <a:rPr lang="en-US" sz="1600" b="1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0" indent="0" algn="just">
                        <a:lnSpc>
                          <a:spcPts val="2500"/>
                        </a:lnSpc>
                        <a:buFontTx/>
                        <a:buNone/>
                      </a:pP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Tốt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nghiệp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/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có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chứng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chỉ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chuyên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ngành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văn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thư</a:t>
                      </a:r>
                      <a:endParaRPr lang="en-US" sz="1600" kern="1200" baseline="0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 algn="just">
                        <a:lnSpc>
                          <a:spcPts val="2500"/>
                        </a:lnSpc>
                        <a:buFontTx/>
                        <a:buNone/>
                      </a:pP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Có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trách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nhiệm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cao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trong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công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việc</a:t>
                      </a:r>
                      <a:endParaRPr lang="en-US" sz="1600" kern="1200" baseline="0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 algn="just">
                        <a:lnSpc>
                          <a:spcPts val="2500"/>
                        </a:lnSpc>
                        <a:buFontTx/>
                        <a:buNone/>
                      </a:pP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Ngoại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hình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ưa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nhìn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có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kỹ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năng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giao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tiêp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tốt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phát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âm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chuẩn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</a:p>
                    <a:p>
                      <a:pPr marL="0" indent="0" algn="just">
                        <a:lnSpc>
                          <a:spcPts val="2500"/>
                        </a:lnSpc>
                        <a:buFontTx/>
                        <a:buNone/>
                      </a:pP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en-US" sz="1600" b="1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r>
                        <a:rPr lang="en-US" sz="1600" b="1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Quyền</a:t>
                      </a:r>
                      <a:r>
                        <a:rPr lang="en-US" sz="1600" b="1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lợi</a:t>
                      </a:r>
                      <a:r>
                        <a:rPr lang="en-US" sz="1600" b="1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0" indent="0" algn="just">
                        <a:lnSpc>
                          <a:spcPts val="2500"/>
                        </a:lnSpc>
                        <a:buFontTx/>
                        <a:buNone/>
                      </a:pP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Làm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việc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trong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môi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trường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thân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thiện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năng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động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được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trang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bị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đầy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đủ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các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điều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kiện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làm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việc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tốt</a:t>
                      </a:r>
                      <a:endParaRPr lang="en-US" sz="1600" kern="1200" baseline="0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indent="0" algn="just">
                        <a:lnSpc>
                          <a:spcPts val="2500"/>
                        </a:lnSpc>
                        <a:buFontTx/>
                        <a:buNone/>
                      </a:pP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Lương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theo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thỏa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thuận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khi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phỏng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vấn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indent="0" algn="just">
                        <a:lnSpc>
                          <a:spcPts val="2500"/>
                        </a:lnSpc>
                        <a:buFontTx/>
                        <a:buNone/>
                      </a:pP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</a:t>
                      </a:r>
                      <a:r>
                        <a:rPr lang="en-US" sz="1600" b="1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Hồ</a:t>
                      </a:r>
                      <a:r>
                        <a:rPr lang="en-US" sz="1600" b="1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sơ</a:t>
                      </a:r>
                      <a:r>
                        <a:rPr lang="en-US" sz="1600" b="1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b="1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gồm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</a:t>
                      </a:r>
                    </a:p>
                    <a:p>
                      <a:pPr marL="0" indent="0" algn="just">
                        <a:lnSpc>
                          <a:spcPts val="2500"/>
                        </a:lnSpc>
                        <a:buFontTx/>
                        <a:buNone/>
                      </a:pP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Đơn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xin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việc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các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bản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sao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văn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bằng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,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chứng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chỉ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chứng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minh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nhân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dân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giấy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khám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SK</a:t>
                      </a:r>
                    </a:p>
                    <a:p>
                      <a:pPr marL="0" indent="0" algn="just">
                        <a:lnSpc>
                          <a:spcPts val="2500"/>
                        </a:lnSpc>
                        <a:buFontTx/>
                        <a:buNone/>
                      </a:pP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Địa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chỉ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nộp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HS: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phòng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Hành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chính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trường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mầm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non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Gia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Quất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tổ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4-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Thượng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Thanh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Long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Biên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Hà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Nội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).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Điện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thoại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liên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baseline="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hệ</a:t>
                      </a:r>
                      <a:r>
                        <a:rPr lang="en-US" sz="1600" kern="1200" baseline="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0986.289.369 -0976.390.085 – 0983.032.822</a:t>
                      </a:r>
                      <a:endParaRPr lang="en-US" sz="1600" kern="1200" dirty="0" smtClean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ts val="2500"/>
                        </a:lnSpc>
                      </a:pPr>
                      <a:r>
                        <a:rPr lang="en-US" sz="1600" kern="12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</a:t>
                      </a:r>
                      <a:r>
                        <a:rPr lang="en-US" sz="1600" kern="120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Trân</a:t>
                      </a:r>
                      <a:r>
                        <a:rPr lang="en-US" sz="1600" kern="12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600" kern="1200" dirty="0" err="1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trọng</a:t>
                      </a:r>
                      <a:r>
                        <a:rPr lang="en-US" sz="1600" kern="1200" dirty="0" smtClean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!</a:t>
                      </a:r>
                      <a:endParaRPr kumimoji="0" lang="nl-N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                                      BAN GIÁM HIỆU</a:t>
                      </a:r>
                    </a:p>
                    <a:p>
                      <a:pPr marL="0" marR="0" lvl="0" indent="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l-N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                                                                           TRƯỜNG MẦM NON GIA QUẤT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06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183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SKY</dc:creator>
  <cp:lastModifiedBy>SKY</cp:lastModifiedBy>
  <cp:revision>3</cp:revision>
  <dcterms:created xsi:type="dcterms:W3CDTF">2020-07-22T09:16:53Z</dcterms:created>
  <dcterms:modified xsi:type="dcterms:W3CDTF">2020-07-23T04:25:05Z</dcterms:modified>
</cp:coreProperties>
</file>