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61" autoAdjust="0"/>
    <p:restoredTop sz="94660"/>
  </p:normalViewPr>
  <p:slideViewPr>
    <p:cSldViewPr>
      <p:cViewPr varScale="1">
        <p:scale>
          <a:sx n="71" d="100"/>
          <a:sy n="71" d="100"/>
        </p:scale>
        <p:origin x="2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A0A27-DCB9-460E-8E9E-1B8C4E3F47F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A158B-2B09-4039-AA08-CFDD05DBC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11609-42AB-4A7F-A873-B0B4443E6A28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.VnTim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 descr="LOGO MNG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4478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447800" y="2667000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HOẠT  ĐỘNG VỚI ĐỒ VẬT</a:t>
            </a:r>
            <a:endParaRPr lang="en-US" sz="32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2819400"/>
            <a:ext cx="4572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i="1" dirty="0" smtClean="0">
              <a:solidFill>
                <a:srgbClr val="7030A0"/>
              </a:solidFill>
            </a:endParaRPr>
          </a:p>
          <a:p>
            <a:pPr algn="ctr"/>
            <a:endParaRPr lang="en-US" i="1" dirty="0" smtClean="0">
              <a:solidFill>
                <a:srgbClr val="7030A0"/>
              </a:solidFill>
            </a:endParaRPr>
          </a:p>
          <a:p>
            <a:r>
              <a:rPr lang="en-US" sz="2400" i="1" dirty="0" smtClean="0">
                <a:solidFill>
                  <a:srgbClr val="7030A0"/>
                </a:solidFill>
              </a:rPr>
              <a:t>Đề tài: Xâu vòng màu </a:t>
            </a:r>
            <a:r>
              <a:rPr lang="en-US" sz="2400" i="1" dirty="0" smtClean="0">
                <a:solidFill>
                  <a:srgbClr val="7030A0"/>
                </a:solidFill>
              </a:rPr>
              <a:t>đỏ</a:t>
            </a:r>
            <a:r>
              <a:rPr lang="en-US" sz="2400" i="1" dirty="0" smtClean="0">
                <a:solidFill>
                  <a:srgbClr val="7030A0"/>
                </a:solidFill>
              </a:rPr>
              <a:t>, vàng</a:t>
            </a:r>
          </a:p>
          <a:p>
            <a:r>
              <a:rPr lang="en-US" sz="2400" i="1" dirty="0" err="1" smtClean="0">
                <a:solidFill>
                  <a:srgbClr val="7030A0"/>
                </a:solidFill>
              </a:rPr>
              <a:t>Lứa</a:t>
            </a:r>
            <a:r>
              <a:rPr lang="en-US" sz="2400" i="1" dirty="0" smtClean="0">
                <a:solidFill>
                  <a:srgbClr val="7030A0"/>
                </a:solidFill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</a:rPr>
              <a:t>tuổi</a:t>
            </a:r>
            <a:r>
              <a:rPr lang="en-US" sz="2400" i="1" dirty="0" smtClean="0">
                <a:solidFill>
                  <a:srgbClr val="7030A0"/>
                </a:solidFill>
              </a:rPr>
              <a:t>: 24 – 36 </a:t>
            </a:r>
            <a:r>
              <a:rPr lang="en-US" sz="2400" i="1" dirty="0" err="1" smtClean="0">
                <a:solidFill>
                  <a:srgbClr val="7030A0"/>
                </a:solidFill>
              </a:rPr>
              <a:t>tháng</a:t>
            </a:r>
            <a:endParaRPr lang="en-US" sz="2400" i="1" dirty="0" smtClean="0">
              <a:solidFill>
                <a:srgbClr val="7030A0"/>
              </a:solidFill>
            </a:endParaRPr>
          </a:p>
          <a:p>
            <a:r>
              <a:rPr lang="en-US" sz="2400" i="1" dirty="0" err="1" smtClean="0">
                <a:solidFill>
                  <a:srgbClr val="7030A0"/>
                </a:solidFill>
              </a:rPr>
              <a:t>Lớp</a:t>
            </a:r>
            <a:r>
              <a:rPr lang="en-US" sz="2400" i="1" dirty="0" smtClean="0">
                <a:solidFill>
                  <a:srgbClr val="7030A0"/>
                </a:solidFill>
              </a:rPr>
              <a:t>: </a:t>
            </a:r>
            <a:r>
              <a:rPr lang="en-US" sz="2400" i="1" dirty="0" err="1" smtClean="0">
                <a:solidFill>
                  <a:srgbClr val="7030A0"/>
                </a:solidFill>
              </a:rPr>
              <a:t>Nhà</a:t>
            </a:r>
            <a:r>
              <a:rPr lang="en-US" sz="2400" i="1" dirty="0" smtClean="0">
                <a:solidFill>
                  <a:srgbClr val="7030A0"/>
                </a:solidFill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</a:rPr>
              <a:t>trẻ</a:t>
            </a:r>
            <a:r>
              <a:rPr lang="en-US" sz="2400" i="1" dirty="0" smtClean="0">
                <a:solidFill>
                  <a:srgbClr val="7030A0"/>
                </a:solidFill>
              </a:rPr>
              <a:t> D1</a:t>
            </a:r>
          </a:p>
          <a:p>
            <a:r>
              <a:rPr lang="en-US" sz="2400" i="1" dirty="0" smtClean="0">
                <a:solidFill>
                  <a:srgbClr val="7030A0"/>
                </a:solidFill>
              </a:rPr>
              <a:t>Giáo viên</a:t>
            </a:r>
            <a:r>
              <a:rPr lang="en-US" sz="2400" i="1" smtClean="0">
                <a:solidFill>
                  <a:srgbClr val="7030A0"/>
                </a:solidFill>
              </a:rPr>
              <a:t>: </a:t>
            </a:r>
            <a:r>
              <a:rPr lang="en-US" sz="2400" i="1" smtClean="0">
                <a:solidFill>
                  <a:srgbClr val="7030A0"/>
                </a:solidFill>
              </a:rPr>
              <a:t>Hà </a:t>
            </a:r>
            <a:r>
              <a:rPr lang="en-US" sz="2400" i="1" dirty="0" smtClean="0">
                <a:solidFill>
                  <a:srgbClr val="7030A0"/>
                </a:solidFill>
              </a:rPr>
              <a:t>Thị </a:t>
            </a:r>
            <a:r>
              <a:rPr lang="en-US" sz="2400" i="1" dirty="0" err="1" smtClean="0">
                <a:solidFill>
                  <a:srgbClr val="7030A0"/>
                </a:solidFill>
              </a:rPr>
              <a:t>Chiềm</a:t>
            </a:r>
            <a:endParaRPr lang="en-US" sz="2400" i="1" dirty="0" smtClean="0">
              <a:solidFill>
                <a:srgbClr val="7030A0"/>
              </a:solidFill>
            </a:endParaRPr>
          </a:p>
          <a:p>
            <a:pPr algn="ctr"/>
            <a:endParaRPr lang="en-US" sz="2400" i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2895601" y="3505200"/>
            <a:ext cx="335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5562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: 2018- 2019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43000" y="304800"/>
            <a:ext cx="7315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vi-VN" sz="54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PHÒNG GIÁO DỤC VÀ ĐÀO TẠO QUẬN LONG BIÊN</a:t>
            </a:r>
          </a:p>
          <a:p>
            <a:pPr algn="ctr"/>
            <a:r>
              <a:rPr lang="vi-VN" sz="54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TRƯỜNG MẦM NON GIA THƯỢNG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65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838200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I. Mục đích yêu 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cầu: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52600"/>
            <a:ext cx="887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19600"/>
            <a:ext cx="829168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chơi,cất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643743"/>
            <a:ext cx="5791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1.Kiến thức: </a:t>
            </a:r>
          </a:p>
          <a:p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Trẻ nhận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màu đỏ, màu vàng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819400"/>
            <a:ext cx="495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2. Kỹ năng:</a:t>
            </a:r>
          </a:p>
          <a:p>
            <a:pPr>
              <a:buFontTx/>
              <a:buChar char="-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Rèn kỹ năng xâu dây qua lỗ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ống hút. Chọn đúng màu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vàng theo yêu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cầu.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0" y="762000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48006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tabLst>
                <a:tab pos="457200" algn="l"/>
              </a:tabLst>
              <a:defRPr/>
            </a:pP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2.  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Chuẩn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bị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của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trẻ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:</a:t>
            </a:r>
          </a:p>
          <a:p>
            <a:pPr>
              <a:defRPr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Mỗi trẻ 1 rổ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4-6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hạt,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ống hút màu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đỏ-vàng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, dây xâu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905000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  <a:tabLst>
                <a:tab pos="457200" algn="l"/>
              </a:tabLst>
              <a:defRPr/>
            </a:pP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Chuẩn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bị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của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cô</a:t>
            </a:r>
            <a:endParaRPr lang="en-US" sz="2400" b="1" dirty="0" smtClean="0">
              <a:solidFill>
                <a:srgbClr val="009900"/>
              </a:solidFill>
              <a:latin typeface="Arial" charset="0"/>
            </a:endParaRP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Vòng màu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, vàng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màu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, vàng; ống hút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màu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đỏ, vàng; dây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xâu.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Giáo án điện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tử.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Bảng tương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tác.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chỉ.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Loa,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45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981200"/>
            <a:ext cx="6629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Ổn định tổ chức:</a:t>
            </a:r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/>
              <a:t>- Cô và trẻ cùng chơi trò chơi “Chiếc hộp kì diệu”, cô trò chuyện với trẻ dẫn dắt vào bài.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1219200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:\Users\MayTinhDucDung\Desktop\ảnh nền\images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342900"/>
            <a:ext cx="9601200" cy="72009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0" y="1828800"/>
            <a:ext cx="10818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2.Phương </a:t>
            </a:r>
            <a:r>
              <a:rPr lang="en-US" sz="4400" dirty="0" err="1" smtClean="0">
                <a:solidFill>
                  <a:srgbClr val="FF0000"/>
                </a:solidFill>
              </a:rPr>
              <a:t>pháp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và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cách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tiến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hành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32766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2514600"/>
            <a:ext cx="7086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a, Bài tập sao chép: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pt-BR" sz="2400" dirty="0" smtClean="0"/>
              <a:t>Cô cho trẻ quan sát chiếc </a:t>
            </a:r>
            <a:r>
              <a:rPr lang="pt-BR" sz="2400" dirty="0" smtClean="0"/>
              <a:t>vòng </a:t>
            </a:r>
            <a:r>
              <a:rPr lang="pt-BR" sz="2400" dirty="0" smtClean="0"/>
              <a:t>màu </a:t>
            </a:r>
            <a:r>
              <a:rPr lang="pt-BR" sz="2400" dirty="0" smtClean="0"/>
              <a:t>đỏ-vàng </a:t>
            </a:r>
            <a:r>
              <a:rPr lang="pt-BR" sz="2400" dirty="0" smtClean="0"/>
              <a:t>cô đã xâu và hỏi trẻ:</a:t>
            </a:r>
          </a:p>
          <a:p>
            <a:pPr marL="342900" indent="-342900">
              <a:buFontTx/>
              <a:buChar char="-"/>
            </a:pPr>
            <a:r>
              <a:rPr lang="pt-BR" sz="2400" dirty="0" smtClean="0"/>
              <a:t>Chiếc vòng màu gì?</a:t>
            </a:r>
          </a:p>
          <a:p>
            <a:pPr marL="342900" indent="-342900">
              <a:buFontTx/>
              <a:buChar char="-"/>
            </a:pPr>
            <a:r>
              <a:rPr lang="pt-BR" sz="2400" dirty="0" smtClean="0"/>
              <a:t>Làm thế nào để cóa chiếc vòng?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00200" y="4419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00200" y="4724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71600" y="4572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-155287350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2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209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b,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Bài tập tái tạo: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Cô cho trẻ thực hiện xâu vòng theo sự hướng dẫn bằng lời nói dựa trên sản phẩm xâu khi trước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8862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Khi trẻ thực hiện cô hỏi trẻ: Con đang làm gì? Con xâu vòng màu gì? Con xâu vòng như thế nào?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Nhận xét sản phẩm của trẻ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1981200"/>
            <a:ext cx="6429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ô nhận xét tiết học động viên khen ngợi trẻ.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352</Words>
  <Application>Microsoft Office PowerPoint</Application>
  <PresentationFormat>On-screen Show (4:3)</PresentationFormat>
  <Paragraphs>47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MyPC</cp:lastModifiedBy>
  <cp:revision>33</cp:revision>
  <dcterms:created xsi:type="dcterms:W3CDTF">2018-09-25T06:38:53Z</dcterms:created>
  <dcterms:modified xsi:type="dcterms:W3CDTF">2019-03-18T05:39:01Z</dcterms:modified>
</cp:coreProperties>
</file>