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6" r:id="rId6"/>
    <p:sldId id="265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5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D520-0294-4900-8773-76B7341F230E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audio" Target="file:///C:\Users\user\Downloads\Media\1254791728(1)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Media\826875992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Media\Do%20dung%20be%20yeu%20Beat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2.gif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TiengTreSoSinhKhocLucChaoDoi-TuiHat-3692127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2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file:///C:\Users\user\Downloads\KhucHatRuCuaNguoiMeTre-PhamPhuong_3zj5u.mp3" TargetMode="External"/><Relationship Id="rId1" Type="http://schemas.openxmlformats.org/officeDocument/2006/relationships/video" Target="file:///C:\Users\user\Downloads\Kh&#250;c%20h&#225;t%20ru%20c&#7911;a%20ng&#432;&#7901;i%20m&#7865;%20tr&#7867;%20Beat%20-%20Nh&#7841;c%20beat%20b&#224;i%20Kh&#250;c%20h&#225;t%20ru%20c&#7911;a%20ng&#432;&#7901;i%20m&#7865;%20tr&#7867;%20(1).mp4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2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4efe9305191d5fbc0f081c67910fcb30_38455456-background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8"/>
          <p:cNvSpPr>
            <a:spLocks noChangeArrowheads="1" noChangeShapeType="1" noTextEdit="1"/>
          </p:cNvSpPr>
          <p:nvPr/>
        </p:nvSpPr>
        <p:spPr bwMode="auto">
          <a:xfrm>
            <a:off x="857224" y="357166"/>
            <a:ext cx="735332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2054" name="WordArt 11"/>
          <p:cNvSpPr>
            <a:spLocks noChangeArrowheads="1" noChangeShapeType="1" noTextEdit="1"/>
          </p:cNvSpPr>
          <p:nvPr/>
        </p:nvSpPr>
        <p:spPr bwMode="auto">
          <a:xfrm>
            <a:off x="642910" y="3929066"/>
            <a:ext cx="7929618" cy="8429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Đề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tài</a:t>
            </a:r>
            <a:r>
              <a:rPr lang="vi-VN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 </a:t>
            </a:r>
            <a:r>
              <a:rPr lang="vi-VN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Dạy hát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vi-VN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“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Đồ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dùng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bé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yêu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”</a:t>
            </a:r>
          </a:p>
          <a:p>
            <a:pPr algn="ctr"/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Nghe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hát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vi-VN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“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Khúc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hát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ru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của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người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mẹ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trẻ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”</a:t>
            </a:r>
            <a:endParaRPr lang="en-US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5" name="WordArt 12"/>
          <p:cNvSpPr>
            <a:spLocks noChangeArrowheads="1" noChangeShapeType="1" noTextEdit="1"/>
          </p:cNvSpPr>
          <p:nvPr/>
        </p:nvSpPr>
        <p:spPr bwMode="auto">
          <a:xfrm>
            <a:off x="857224" y="2285992"/>
            <a:ext cx="6996114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71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Chủ đề: </a:t>
            </a:r>
            <a:r>
              <a:rPr lang="en-US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Đồ</a:t>
            </a:r>
            <a:r>
              <a:rPr lang="en-US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dùng</a:t>
            </a:r>
            <a:r>
              <a:rPr lang="en-US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gia</a:t>
            </a:r>
            <a:r>
              <a:rPr lang="en-US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đình</a:t>
            </a:r>
            <a:endParaRPr lang="en-US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2056" name="WordArt 13"/>
          <p:cNvSpPr>
            <a:spLocks noChangeArrowheads="1" noChangeShapeType="1" noTextEdit="1"/>
          </p:cNvSpPr>
          <p:nvPr/>
        </p:nvSpPr>
        <p:spPr bwMode="auto">
          <a:xfrm>
            <a:off x="1000100" y="5429264"/>
            <a:ext cx="7500990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/>
              <a:cs typeface="Times New Roman"/>
            </a:endParaRPr>
          </a:p>
        </p:txBody>
      </p:sp>
      <p:pic>
        <p:nvPicPr>
          <p:cNvPr id="2059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48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3162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00035" y="1357298"/>
            <a:ext cx="82153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Lĩnh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vực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thẩm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mĩ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eartandleaf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  <a:noFill/>
          <a:ln/>
        </p:spPr>
      </p:pic>
      <p:pic>
        <p:nvPicPr>
          <p:cNvPr id="3" name="Picture 8" descr="heartandleaf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34400" y="0"/>
            <a:ext cx="609600" cy="6858000"/>
          </a:xfrm>
          <a:prstGeom prst="rect">
            <a:avLst/>
          </a:prstGeom>
          <a:noFill/>
          <a:ln/>
        </p:spPr>
      </p:pic>
      <p:pic>
        <p:nvPicPr>
          <p:cNvPr id="4" name="Picture 7" descr="heartandleaf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42918"/>
          </a:xfrm>
          <a:prstGeom prst="rect">
            <a:avLst/>
          </a:prstGeom>
          <a:noFill/>
        </p:spPr>
      </p:pic>
      <p:pic>
        <p:nvPicPr>
          <p:cNvPr id="6" name="Picture 7" descr="heartandleaf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pic>
        <p:nvPicPr>
          <p:cNvPr id="7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715016"/>
            <a:ext cx="1143000" cy="914400"/>
          </a:xfrm>
          <a:prstGeom prst="rect">
            <a:avLst/>
          </a:prstGeom>
          <a:noFill/>
        </p:spPr>
      </p:pic>
      <p:pic>
        <p:nvPicPr>
          <p:cNvPr id="8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5715016"/>
            <a:ext cx="1143000" cy="914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gôi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Documents\udr1446542423.jpg"/>
          <p:cNvPicPr>
            <a:picLocks noChangeAspect="1" noChangeArrowheads="1"/>
          </p:cNvPicPr>
          <p:nvPr/>
        </p:nvPicPr>
        <p:blipFill>
          <a:blip r:embed="rId8"/>
          <a:srcRect l="29587" r="27376"/>
          <a:stretch>
            <a:fillRect/>
          </a:stretch>
        </p:blipFill>
        <p:spPr bwMode="auto">
          <a:xfrm>
            <a:off x="2000232" y="2500306"/>
            <a:ext cx="2742304" cy="3200598"/>
          </a:xfrm>
          <a:prstGeom prst="rect">
            <a:avLst/>
          </a:prstGeom>
          <a:noFill/>
        </p:spPr>
      </p:pic>
      <p:pic>
        <p:nvPicPr>
          <p:cNvPr id="11" name="Picture 3" descr="C:\Users\user\Documents\máy giặ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2500306"/>
            <a:ext cx="2643186" cy="3259960"/>
          </a:xfrm>
          <a:prstGeom prst="rect">
            <a:avLst/>
          </a:prstGeom>
          <a:noFill/>
        </p:spPr>
      </p:pic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1743076" y="731837"/>
            <a:ext cx="5873753" cy="5441951"/>
            <a:chOff x="1098" y="802"/>
            <a:chExt cx="3700" cy="3428"/>
          </a:xfrm>
        </p:grpSpPr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1098" y="802"/>
              <a:ext cx="3700" cy="3428"/>
              <a:chOff x="1098" y="797"/>
              <a:chExt cx="3700" cy="3428"/>
            </a:xfrm>
          </p:grpSpPr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1173" y="2091"/>
                <a:ext cx="3552" cy="1851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8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DiagonalStripe"/>
              <p:cNvSpPr>
                <a:spLocks noEditPoints="1" noChangeArrowheads="1"/>
              </p:cNvSpPr>
              <p:nvPr/>
            </p:nvSpPr>
            <p:spPr bwMode="auto">
              <a:xfrm rot="2941190">
                <a:off x="1339" y="621"/>
                <a:ext cx="3217" cy="3570"/>
              </a:xfrm>
              <a:custGeom>
                <a:avLst/>
                <a:gdLst>
                  <a:gd name="G0" fmla="+- 0 0 0"/>
                  <a:gd name="G1" fmla="*/ 12763 1 2"/>
                  <a:gd name="G2" fmla="+- 12763 0 0"/>
                  <a:gd name="G3" fmla="+- G1 10800 0"/>
                  <a:gd name="T0" fmla="*/ 6382 w 21600"/>
                  <a:gd name="T1" fmla="*/ 6382 h 21600"/>
                  <a:gd name="T2" fmla="*/ 0 w 21600"/>
                  <a:gd name="T3" fmla="*/ 17182 h 21600"/>
                  <a:gd name="T4" fmla="*/ 10800 w 21600"/>
                  <a:gd name="T5" fmla="*/ 10800 h 21600"/>
                  <a:gd name="T6" fmla="*/ 17182 w 21600"/>
                  <a:gd name="T7" fmla="*/ 0 h 21600"/>
                  <a:gd name="T8" fmla="*/ 11796480 60000 65536"/>
                  <a:gd name="T9" fmla="*/ 11796480 60000 65536"/>
                  <a:gd name="T10" fmla="*/ 0 60000 65536"/>
                  <a:gd name="T11" fmla="*/ 17694720 60000 65536"/>
                  <a:gd name="T12" fmla="*/ 0 w 21600"/>
                  <a:gd name="T13" fmla="*/ 0 h 21600"/>
                  <a:gd name="T14" fmla="*/ G3 w 21600"/>
                  <a:gd name="T15" fmla="*/ G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763" y="0"/>
                    </a:moveTo>
                    <a:lnTo>
                      <a:pt x="0" y="1276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060" y="2586"/>
                <a:ext cx="918" cy="1153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1935" y="2586"/>
                <a:ext cx="585" cy="585"/>
              </a:xfrm>
              <a:prstGeom prst="rect">
                <a:avLst/>
              </a:prstGeom>
              <a:gradFill rotWithShape="1">
                <a:gsLst>
                  <a:gs pos="0">
                    <a:srgbClr val="EBE600"/>
                  </a:gs>
                  <a:gs pos="50000">
                    <a:schemeClr val="bg1"/>
                  </a:gs>
                  <a:gs pos="100000">
                    <a:srgbClr val="EBE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14"/>
              <p:cNvSpPr>
                <a:spLocks noChangeArrowheads="1"/>
              </p:cNvSpPr>
              <p:nvPr/>
            </p:nvSpPr>
            <p:spPr bwMode="auto">
              <a:xfrm>
                <a:off x="1098" y="3770"/>
                <a:ext cx="3700" cy="455"/>
              </a:xfrm>
              <a:prstGeom prst="cube">
                <a:avLst>
                  <a:gd name="adj" fmla="val 12759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3330" y="2906"/>
              <a:ext cx="495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pic>
        <p:nvPicPr>
          <p:cNvPr id="20" name="1254791728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1071538" y="607220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cuments\ti vi.jpg"/>
          <p:cNvPicPr>
            <a:picLocks noChangeAspect="1" noChangeArrowheads="1"/>
          </p:cNvPicPr>
          <p:nvPr/>
        </p:nvPicPr>
        <p:blipFill>
          <a:blip r:embed="rId3"/>
          <a:srcRect l="25000" r="15625" b="34017"/>
          <a:stretch>
            <a:fillRect/>
          </a:stretch>
        </p:blipFill>
        <p:spPr bwMode="auto">
          <a:xfrm>
            <a:off x="2500298" y="2500306"/>
            <a:ext cx="2428892" cy="3071834"/>
          </a:xfrm>
          <a:prstGeom prst="rect">
            <a:avLst/>
          </a:prstGeom>
          <a:noFill/>
        </p:spPr>
      </p:pic>
      <p:pic>
        <p:nvPicPr>
          <p:cNvPr id="1029" name="Picture 5" descr="C:\Users\user\Documents\lọ h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928934"/>
            <a:ext cx="2149958" cy="271464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8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9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0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1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1571604" y="714356"/>
            <a:ext cx="5873753" cy="5441951"/>
            <a:chOff x="1098" y="802"/>
            <a:chExt cx="3700" cy="3428"/>
          </a:xfrm>
        </p:grpSpPr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1098" y="802"/>
              <a:ext cx="3700" cy="3428"/>
              <a:chOff x="1098" y="797"/>
              <a:chExt cx="3700" cy="3428"/>
            </a:xfrm>
          </p:grpSpPr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1173" y="2091"/>
                <a:ext cx="3552" cy="185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DiagonalStripe"/>
              <p:cNvSpPr>
                <a:spLocks noEditPoints="1" noChangeArrowheads="1"/>
              </p:cNvSpPr>
              <p:nvPr/>
            </p:nvSpPr>
            <p:spPr bwMode="auto">
              <a:xfrm rot="2941190">
                <a:off x="1339" y="621"/>
                <a:ext cx="3217" cy="3570"/>
              </a:xfrm>
              <a:custGeom>
                <a:avLst/>
                <a:gdLst>
                  <a:gd name="G0" fmla="+- 0 0 0"/>
                  <a:gd name="G1" fmla="*/ 12763 1 2"/>
                  <a:gd name="G2" fmla="+- 12763 0 0"/>
                  <a:gd name="G3" fmla="+- G1 10800 0"/>
                  <a:gd name="T0" fmla="*/ 6382 w 21600"/>
                  <a:gd name="T1" fmla="*/ 6382 h 21600"/>
                  <a:gd name="T2" fmla="*/ 0 w 21600"/>
                  <a:gd name="T3" fmla="*/ 17182 h 21600"/>
                  <a:gd name="T4" fmla="*/ 10800 w 21600"/>
                  <a:gd name="T5" fmla="*/ 10800 h 21600"/>
                  <a:gd name="T6" fmla="*/ 17182 w 21600"/>
                  <a:gd name="T7" fmla="*/ 0 h 21600"/>
                  <a:gd name="T8" fmla="*/ 11796480 60000 65536"/>
                  <a:gd name="T9" fmla="*/ 11796480 60000 65536"/>
                  <a:gd name="T10" fmla="*/ 0 60000 65536"/>
                  <a:gd name="T11" fmla="*/ 17694720 60000 65536"/>
                  <a:gd name="T12" fmla="*/ 0 w 21600"/>
                  <a:gd name="T13" fmla="*/ 0 h 21600"/>
                  <a:gd name="T14" fmla="*/ G3 w 21600"/>
                  <a:gd name="T15" fmla="*/ G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763" y="0"/>
                    </a:moveTo>
                    <a:lnTo>
                      <a:pt x="0" y="1276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3060" y="2586"/>
                <a:ext cx="918" cy="1153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1935" y="2586"/>
                <a:ext cx="585" cy="585"/>
              </a:xfrm>
              <a:prstGeom prst="rect">
                <a:avLst/>
              </a:prstGeom>
              <a:gradFill rotWithShape="1">
                <a:gsLst>
                  <a:gs pos="0">
                    <a:srgbClr val="EBE600"/>
                  </a:gs>
                  <a:gs pos="50000">
                    <a:schemeClr val="bg1"/>
                  </a:gs>
                  <a:gs pos="100000">
                    <a:srgbClr val="EBE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14"/>
              <p:cNvSpPr>
                <a:spLocks noChangeArrowheads="1"/>
              </p:cNvSpPr>
              <p:nvPr/>
            </p:nvSpPr>
            <p:spPr bwMode="auto">
              <a:xfrm>
                <a:off x="1098" y="3770"/>
                <a:ext cx="3700" cy="455"/>
              </a:xfrm>
              <a:prstGeom prst="cube">
                <a:avLst>
                  <a:gd name="adj" fmla="val 1275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3330" y="2906"/>
              <a:ext cx="495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 smtClean="0">
                  <a:solidFill>
                    <a:srgbClr val="FF0000"/>
                  </a:solidFill>
                </a:rPr>
                <a:t>2</a:t>
              </a:r>
              <a:endParaRPr lang="en-US" sz="8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82687599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872" y="1928802"/>
            <a:ext cx="79296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Châu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udr14465424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3000372"/>
            <a:ext cx="2214578" cy="2478289"/>
          </a:xfrm>
          <a:prstGeom prst="rect">
            <a:avLst/>
          </a:prstGeom>
        </p:spPr>
      </p:pic>
      <p:pic>
        <p:nvPicPr>
          <p:cNvPr id="25" name="Picture 24" descr="máy giặ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3000372"/>
            <a:ext cx="2071702" cy="2571744"/>
          </a:xfrm>
          <a:prstGeom prst="rect">
            <a:avLst/>
          </a:prstGeom>
        </p:spPr>
      </p:pic>
      <p:pic>
        <p:nvPicPr>
          <p:cNvPr id="26" name="Picture 25" descr="lọ ho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3071834"/>
            <a:ext cx="1857388" cy="2428868"/>
          </a:xfrm>
          <a:prstGeom prst="rect">
            <a:avLst/>
          </a:prstGeom>
        </p:spPr>
      </p:pic>
      <p:pic>
        <p:nvPicPr>
          <p:cNvPr id="27" name="Picture 26" descr="ti v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7752" y="3000372"/>
            <a:ext cx="2000264" cy="2500330"/>
          </a:xfrm>
          <a:prstGeom prst="rect">
            <a:avLst/>
          </a:prstGeom>
        </p:spPr>
      </p:pic>
      <p:pic>
        <p:nvPicPr>
          <p:cNvPr id="28" name="Do dung be yeu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000496" y="5715016"/>
            <a:ext cx="304800" cy="304800"/>
          </a:xfrm>
          <a:prstGeom prst="rect">
            <a:avLst/>
          </a:prstGeom>
        </p:spPr>
      </p:pic>
      <p:pic>
        <p:nvPicPr>
          <p:cNvPr id="18" name="Do dung be yeu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592932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7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47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4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-phat-trien-cua-tre-so-s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TiengTreSoSinhKhocLucChaoDoi-TuiHat-369212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78618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00034" y="928670"/>
            <a:ext cx="81439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472" y="1571612"/>
            <a:ext cx="79296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Khúc hát ru của người mẹ trẻ Beat - Nhạc beat bài Khúc hát ru của người mẹ trẻ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16" y="1714488"/>
            <a:ext cx="1650967" cy="928669"/>
          </a:xfrm>
          <a:prstGeom prst="rect">
            <a:avLst/>
          </a:prstGeom>
        </p:spPr>
      </p:pic>
      <p:pic>
        <p:nvPicPr>
          <p:cNvPr id="19" name="Picture 18" descr="1376985992-ru-c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450" y="2786058"/>
            <a:ext cx="6515100" cy="3429004"/>
          </a:xfrm>
          <a:prstGeom prst="rect">
            <a:avLst/>
          </a:prstGeom>
        </p:spPr>
      </p:pic>
      <p:pic>
        <p:nvPicPr>
          <p:cNvPr id="16" name="KhucHatRuCuaNguoiMeTre-PhamPhuong_3zj5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8643966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30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40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7&quot;/&gt;&lt;/object&gt;&lt;object type=&quot;3&quot; unique_id=&quot;10083&quot;&gt;&lt;property id=&quot;20148&quot; value=&quot;5&quot;/&gt;&lt;property id=&quot;20300&quot; value=&quot;Slide 2&quot;/&gt;&lt;property id=&quot;20307&quot; value=&quot;261&quot;/&gt;&lt;/object&gt;&lt;object type=&quot;3&quot; unique_id=&quot;10084&quot;&gt;&lt;property id=&quot;20148&quot; value=&quot;5&quot;/&gt;&lt;property id=&quot;20300&quot; value=&quot;Slide 3&quot;/&gt;&lt;property id=&quot;20307&quot; value=&quot;263&quot;/&gt;&lt;/object&gt;&lt;object type=&quot;3&quot; unique_id=&quot;10104&quot;&gt;&lt;property id=&quot;20148&quot; value=&quot;5&quot;/&gt;&lt;property id=&quot;20300&quot; value=&quot;Slide 4&quot;/&gt;&lt;property id=&quot;20307&quot; value=&quot;264&quot;/&gt;&lt;/object&gt;&lt;object type=&quot;3&quot; unique_id=&quot;10105&quot;&gt;&lt;property id=&quot;20148&quot; value=&quot;5&quot;/&gt;&lt;property id=&quot;20300&quot; value=&quot;Slide 5&quot;/&gt;&lt;property id=&quot;20307&quot; value=&quot;266&quot;/&gt;&lt;/object&gt;&lt;object type=&quot;3&quot; unique_id=&quot;10106&quot;&gt;&lt;property id=&quot;20148&quot; value=&quot;5&quot;/&gt;&lt;property id=&quot;20300&quot; value=&quot;Slide 6&quot;/&gt;&lt;property id=&quot;20307&quot; value=&quot;265&quot;/&gt;&lt;/object&gt;&lt;/object&gt;&lt;object type=&quot;4&quot; unique_id=&quot;10085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2007214,C:\Users\user\Desktop\thao giảng\ĐỒ DÙNG BÉ YÊU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88</Words>
  <Application>Microsoft Office PowerPoint</Application>
  <PresentationFormat>On-screen Show (4:3)</PresentationFormat>
  <Paragraphs>13</Paragraphs>
  <Slides>6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Phuong</cp:lastModifiedBy>
  <cp:revision>31</cp:revision>
  <dcterms:created xsi:type="dcterms:W3CDTF">2016-10-31T12:55:05Z</dcterms:created>
  <dcterms:modified xsi:type="dcterms:W3CDTF">2020-08-19T10:07:51Z</dcterms:modified>
</cp:coreProperties>
</file>