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7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1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5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977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6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1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57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35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535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61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8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86F6F-839D-4AAD-9CD4-68E489FE4AD1}" type="datetimeFigureOut">
              <a:rPr lang="vi-VN" smtClean="0"/>
              <a:t>06/11/2020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35B9F-4F97-45C4-A69C-4AEB2DDE91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33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32657"/>
            <a:ext cx="7630616" cy="648071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TRƯỜNG MẦN NON GIA THỤY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ảnh học pp\logo mn gia thuy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3" b="94340" l="9644" r="8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85" y="1124744"/>
            <a:ext cx="3391297" cy="26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62441" y="3762419"/>
            <a:ext cx="7630616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DẠY TRẺ KỸ NĂNG CHĂM EM BÚP BÊ BỊ ỐM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28695" y="4333755"/>
            <a:ext cx="7630616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LỚP: NHÀ TRẺ D1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83443" y="4957417"/>
            <a:ext cx="7630616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GIÁO VIÊN: NGUYỄN THỊ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THÁI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511"/>
          </a:xfrm>
        </p:spPr>
      </p:pic>
    </p:spTree>
    <p:extLst>
      <p:ext uri="{BB962C8B-B14F-4D97-AF65-F5344CB8AC3E}">
        <p14:creationId xmlns:p14="http://schemas.microsoft.com/office/powerpoint/2010/main" val="39485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887518"/>
          </a:xfrm>
        </p:spPr>
      </p:pic>
    </p:spTree>
    <p:extLst>
      <p:ext uri="{BB962C8B-B14F-4D97-AF65-F5344CB8AC3E}">
        <p14:creationId xmlns:p14="http://schemas.microsoft.com/office/powerpoint/2010/main" val="31286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" y="0"/>
            <a:ext cx="9087346" cy="6887517"/>
          </a:xfrm>
        </p:spPr>
      </p:pic>
    </p:spTree>
    <p:extLst>
      <p:ext uri="{BB962C8B-B14F-4D97-AF65-F5344CB8AC3E}">
        <p14:creationId xmlns:p14="http://schemas.microsoft.com/office/powerpoint/2010/main" val="4413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4525963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chườm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rue 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chườm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7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" y="0"/>
            <a:ext cx="9087345" cy="6858000"/>
          </a:xfrm>
        </p:spPr>
      </p:pic>
    </p:spTree>
    <p:extLst>
      <p:ext uri="{BB962C8B-B14F-4D97-AF65-F5344CB8AC3E}">
        <p14:creationId xmlns:p14="http://schemas.microsoft.com/office/powerpoint/2010/main" val="188668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067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858000"/>
          </a:xfrm>
        </p:spPr>
      </p:pic>
    </p:spTree>
    <p:extLst>
      <p:ext uri="{BB962C8B-B14F-4D97-AF65-F5344CB8AC3E}">
        <p14:creationId xmlns:p14="http://schemas.microsoft.com/office/powerpoint/2010/main" val="279409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511"/>
          </a:xfrm>
        </p:spPr>
      </p:pic>
    </p:spTree>
    <p:extLst>
      <p:ext uri="{BB962C8B-B14F-4D97-AF65-F5344CB8AC3E}">
        <p14:creationId xmlns:p14="http://schemas.microsoft.com/office/powerpoint/2010/main" val="81458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833512"/>
          </a:xfrm>
        </p:spPr>
      </p:pic>
    </p:spTree>
    <p:extLst>
      <p:ext uri="{BB962C8B-B14F-4D97-AF65-F5344CB8AC3E}">
        <p14:creationId xmlns:p14="http://schemas.microsoft.com/office/powerpoint/2010/main" val="98211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7517"/>
          </a:xfrm>
        </p:spPr>
      </p:pic>
    </p:spTree>
    <p:extLst>
      <p:ext uri="{BB962C8B-B14F-4D97-AF65-F5344CB8AC3E}">
        <p14:creationId xmlns:p14="http://schemas.microsoft.com/office/powerpoint/2010/main" val="11806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511"/>
          </a:xfrm>
        </p:spPr>
      </p:pic>
    </p:spTree>
    <p:extLst>
      <p:ext uri="{BB962C8B-B14F-4D97-AF65-F5344CB8AC3E}">
        <p14:creationId xmlns:p14="http://schemas.microsoft.com/office/powerpoint/2010/main" val="23153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189</Words>
  <Application>Microsoft Office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ỦY BAN NHÂN DÂN QUẬN LONG BIÊN TRƯỜNG MẦN NON GIA THỤY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HoaChi</dc:creator>
  <cp:lastModifiedBy>HoaChi</cp:lastModifiedBy>
  <cp:revision>13</cp:revision>
  <dcterms:created xsi:type="dcterms:W3CDTF">2020-10-22T10:00:21Z</dcterms:created>
  <dcterms:modified xsi:type="dcterms:W3CDTF">2020-11-06T09:17:19Z</dcterms:modified>
</cp:coreProperties>
</file>