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59" d="100"/>
          <a:sy n="59" d="100"/>
        </p:scale>
        <p:origin x="54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E3EB2BF-43E7-4DB5-B237-77A855933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3C5E31FC-90D4-4E66-90DF-79561EAB3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A5917A0-BD08-4737-95D6-8D6A1875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AD76DC3-45F1-427E-AF39-7B4D584A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CB34C71-6E99-40D7-BE1A-A734A870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1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D222FFD-1D59-4253-A429-5A6F3692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CA7D3F9-AABF-4E06-A8FE-E9D1F0632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31ADE42-0A86-45CA-A423-F62B162EA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8707EAD-EF22-48C3-9BF5-7CDF88558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4C5AF6D-44E9-4E3F-B6CD-8FE6282E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4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CA141DC-0959-433A-B609-05533447E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4059CB6-82AB-4DCB-BCFF-1A3D63184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303585D-B4B9-4146-8AA9-FEC678F6A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083A346-7957-43F3-88D2-4F94BA4E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E36D58F-EC53-4167-AFED-3AEEA9EC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1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CB0C0B0-902A-4E51-B05D-3A06EBAF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18F4868-6AEA-48B6-8C69-0FA028A96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41B016D-F0BF-42CA-92DD-999523A1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935E230-5BFE-4053-A32F-3E95F73C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5E70A1C-5224-4383-8294-DECB813FE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0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C357FF0-29F3-40EE-B4D1-CE999285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A955EC0-D695-4D08-BB41-4FDE7244C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1D72AD5-F2B4-4DF7-AB17-1BA8C8A7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CCEB20E-D97B-4F79-B2C9-2B63D96B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6D974B-7E39-46AB-9182-9918450E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5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549441A-A6A5-406E-8B35-2B089152C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22D7907-330E-431A-A295-F8AF9B502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1320AD7-B0CC-4CA2-ACAC-153EC8288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7D28473-556D-4540-AF2D-37F09FA8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DEEA95F-6A94-4DAC-9C59-2DB5E41B1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280378A-BC90-4773-ACC6-8511631D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8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5BE6D5B-0684-4298-866C-851B1B90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D761DFF-67A4-4B73-8B10-6637781AA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89C87457-0FC0-49B6-B85F-39E329250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72E82714-810A-48B8-B660-397FAC803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0C4B8269-8099-47E1-ADDA-900D01B9A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F069E47C-5BDC-4FD4-87BC-1C986ECF1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923C09D1-2188-4702-A0B2-BD7B86278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FF7CA1A-EBE4-41EB-B18E-603F972CB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2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9CF7CF5-0147-44DD-B8CD-60CAD9D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F6BCD768-11AC-4E97-B82B-89F84D22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AA81832-079B-46CB-8757-FA2E9E6A6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1D827FEC-FD00-4F88-A8D2-2D62B1E4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3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002A24E6-71CD-4C13-9846-5BE8A838E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5D47F684-9F7D-467E-9C23-C3DDCD7D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0589AFEF-ACA3-46DE-A307-F6DB1706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7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99AD79A-4C0C-4FE0-B18A-C6B1E150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3FBE88D-4826-4B85-A88F-5B7E079D1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5B145AE-ED36-4DCC-A6C2-9793F8BEC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F6A1D9E-6B2F-48CA-9DF1-5BAF78756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1FE8A19-A358-4511-82E5-E04DCF4B0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FF40895-AA5D-4918-867B-FBF9812E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0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034D2C1-3BAD-4DE9-A22D-13E855EB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AC62D737-FA0E-4DFA-A832-956F8CE300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D52EE73-759C-4C4E-A98C-6223943A9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6FDBED3-F071-4D34-B001-7316C0D6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487EE25-2423-440F-BC50-BFAFCCDB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F9366EA-8EC4-4B5E-A6B2-7EA45017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55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39223199-1D19-4AC1-89B7-07D47155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95B52F35-68EA-4753-863A-25972F398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3183961-FA65-4661-891A-2E1DF4829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7F94D-815B-4C43-AD26-19D9C36807A4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BED7584-951B-4772-A5A6-B0540FC8E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8ED2DDF-7E09-42CB-9BCE-33BD6A303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AA210-C69E-4BE9-9D19-9F995520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8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slide" Target="slide12.xml"/><Relationship Id="rId5" Type="http://schemas.openxmlformats.org/officeDocument/2006/relationships/image" Target="../media/image25.jp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5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" Type="http://schemas.openxmlformats.org/officeDocument/2006/relationships/audio" Target="../media/media7.m4a"/><Relationship Id="rId16" Type="http://schemas.microsoft.com/office/2007/relationships/hdphoto" Target="../media/hdphoto7.wdp"/><Relationship Id="rId1" Type="http://schemas.microsoft.com/office/2007/relationships/media" Target="../media/media7.m4a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7.jp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5.jp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openxmlformats.org/officeDocument/2006/relationships/image" Target="../media/image15.jp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9165850478042749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hoa quả, bàn&#10;&#10;Mô tả được tạo tự độ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6C987C82-716B-4AA7-97F0-AC5C51C23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609601"/>
            <a:ext cx="5279002" cy="4685968"/>
          </a:xfrm>
          <a:prstGeom prst="rect">
            <a:avLst/>
          </a:prstGeom>
        </p:spPr>
      </p:pic>
      <p:pic>
        <p:nvPicPr>
          <p:cNvPr id="5" name="Hình ảnh 4" descr="Ảnh có chứa hoa quả, bàn, thực phẩm, cây&#10;&#10;Mô tả được tạo tự độ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E0D5EA42-2676-4A27-8712-454573662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353" y="721289"/>
            <a:ext cx="5645647" cy="4440647"/>
          </a:xfrm>
          <a:prstGeom prst="rect">
            <a:avLst/>
          </a:prstGeom>
        </p:spPr>
      </p:pic>
      <p:pic>
        <p:nvPicPr>
          <p:cNvPr id="2" name="Âm thanh đã ghi">
            <a:hlinkClick r:id="" action="ppaction://media"/>
            <a:extLst>
              <a:ext uri="{FF2B5EF4-FFF2-40B4-BE49-F238E27FC236}">
                <a16:creationId xmlns:a16="http://schemas.microsoft.com/office/drawing/2014/main" xmlns="" id="{12553E9E-8EBB-4D47-95A9-5D02DB69D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2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ẽ&#10;&#10;Mô tả được tạo tự động">
            <a:hlinkClick r:id="rId2" action="ppaction://hlinksldjump"/>
            <a:extLst>
              <a:ext uri="{FF2B5EF4-FFF2-40B4-BE49-F238E27FC236}">
                <a16:creationId xmlns:a16="http://schemas.microsoft.com/office/drawing/2014/main" xmlns="" id="{43B85798-3E7F-480E-9D34-4605AFB08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13" y="2538412"/>
            <a:ext cx="4751899" cy="33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37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ẽ&#10;&#10;Mô tả được tạo tự động">
            <a:extLst>
              <a:ext uri="{FF2B5EF4-FFF2-40B4-BE49-F238E27FC236}">
                <a16:creationId xmlns:a16="http://schemas.microsoft.com/office/drawing/2014/main" xmlns="" id="{B0F0C90A-0D38-48D5-A335-47035C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80" y="1050201"/>
            <a:ext cx="6351640" cy="47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13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ách, đang ngồi, cà phê, bàn&#10;&#10;Mô tả được tạo tự động">
            <a:extLst>
              <a:ext uri="{FF2B5EF4-FFF2-40B4-BE49-F238E27FC236}">
                <a16:creationId xmlns:a16="http://schemas.microsoft.com/office/drawing/2014/main" xmlns="" id="{7D47BE0B-915F-4DAE-92BD-BAABCBEC3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67" y="804095"/>
            <a:ext cx="4689056" cy="3512266"/>
          </a:xfrm>
          <a:prstGeom prst="rect">
            <a:avLst/>
          </a:prstGeom>
        </p:spPr>
      </p:pic>
      <p:pic>
        <p:nvPicPr>
          <p:cNvPr id="5" name="Hình ảnh 4" descr="Ảnh có chứa hoa quả, bánh rán, trong nhà, quả bơ&#10;&#10;Mô tả được tạo tự độ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DA43EF0B-81E4-4BC0-96BF-D26BC617C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801637"/>
            <a:ext cx="5033040" cy="32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39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FCAAB32-C768-4AE1-89B5-020DED555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97309"/>
            <a:ext cx="8740876" cy="1002891"/>
          </a:xfrm>
        </p:spPr>
        <p:txBody>
          <a:bodyPr>
            <a:normAutofit fontScale="90000"/>
          </a:bodyPr>
          <a:lstStyle/>
          <a:p>
            <a:r>
              <a:rPr lang="vi-VN" sz="2800" b="1" dirty="0"/>
              <a:t>ỦY BAN NHÂN DÂN QUẬN LONG BIÊN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4000" b="1" dirty="0" err="1"/>
              <a:t>Trường</a:t>
            </a:r>
            <a:r>
              <a:rPr lang="vi-VN" sz="4000" b="1" dirty="0"/>
              <a:t> </a:t>
            </a:r>
            <a:r>
              <a:rPr lang="vi-VN" sz="4000" b="1" dirty="0" err="1"/>
              <a:t>mầm</a:t>
            </a:r>
            <a:r>
              <a:rPr lang="vi-VN" sz="4000" b="1" dirty="0"/>
              <a:t> non Gia </a:t>
            </a:r>
            <a:r>
              <a:rPr lang="vi-VN" sz="4000" b="1" dirty="0" err="1"/>
              <a:t>Thụy</a:t>
            </a:r>
            <a:endParaRPr lang="en-US" sz="4000" b="1" dirty="0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BF2D0417-7D58-441B-9659-10E3DB40F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975041"/>
            <a:ext cx="9144000" cy="1413387"/>
          </a:xfrm>
        </p:spPr>
        <p:txBody>
          <a:bodyPr>
            <a:normAutofit fontScale="25000" lnSpcReduction="20000"/>
          </a:bodyPr>
          <a:lstStyle/>
          <a:p>
            <a:r>
              <a:rPr lang="vi-VN" sz="1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</a:p>
          <a:p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KPKH: </a:t>
            </a:r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1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vi-VN" sz="1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viên: Trương </a:t>
            </a:r>
            <a:r>
              <a:rPr lang="vi-VN" sz="1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vi-VN" sz="1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Vân</a:t>
            </a:r>
            <a:endParaRPr lang="en-US" sz="1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0A39F4C-B420-4B72-B4D4-28E1CF39A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4" b="91375" l="9644" r="89727">
                        <a14:foregroundMark x1="40252" y1="12129" x2="60168" y2="9704"/>
                        <a14:foregroundMark x1="60168" y1="9704" x2="61635" y2="9704"/>
                        <a14:foregroundMark x1="33962" y1="78706" x2="35010" y2="81671"/>
                        <a14:foregroundMark x1="50734" y1="88410" x2="55556" y2="9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97" y="1661866"/>
            <a:ext cx="2616509" cy="2035063"/>
          </a:xfrm>
          <a:prstGeom prst="rect">
            <a:avLst/>
          </a:prstGeom>
        </p:spPr>
      </p:pic>
      <p:pic>
        <p:nvPicPr>
          <p:cNvPr id="4" name="Âm thanh đã ghi">
            <a:hlinkClick r:id="" action="ppaction://media"/>
            <a:extLst>
              <a:ext uri="{FF2B5EF4-FFF2-40B4-BE49-F238E27FC236}">
                <a16:creationId xmlns:a16="http://schemas.microsoft.com/office/drawing/2014/main" xmlns="" id="{9FF7854F-5DDB-40E0-A6F1-03E9BF2E6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1136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64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64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A99F968-5F5B-4579-A905-EAE678119D29}"/>
              </a:ext>
            </a:extLst>
          </p:cNvPr>
          <p:cNvSpPr txBox="1"/>
          <p:nvPr/>
        </p:nvSpPr>
        <p:spPr>
          <a:xfrm>
            <a:off x="3323303" y="462116"/>
            <a:ext cx="606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1F37D4DB-5442-4025-A5C8-FB2856CB9F85}"/>
              </a:ext>
            </a:extLst>
          </p:cNvPr>
          <p:cNvSpPr txBox="1"/>
          <p:nvPr/>
        </p:nvSpPr>
        <p:spPr>
          <a:xfrm>
            <a:off x="1730477" y="1356852"/>
            <a:ext cx="96668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3200" dirty="0" err="1">
                <a:latin typeface="+mj-lt"/>
              </a:rPr>
              <a:t>Kiến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thức</a:t>
            </a:r>
            <a:r>
              <a:rPr lang="vi-VN" sz="3200" dirty="0">
                <a:latin typeface="+mj-lt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vi-VN" sz="3200" dirty="0" err="1">
                <a:latin typeface="+mj-lt"/>
              </a:rPr>
              <a:t>Trẻ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biết</a:t>
            </a:r>
            <a:r>
              <a:rPr lang="vi-VN" sz="3200" dirty="0">
                <a:latin typeface="+mj-lt"/>
              </a:rPr>
              <a:t> tên, </a:t>
            </a:r>
            <a:r>
              <a:rPr lang="vi-VN" sz="3200" dirty="0" err="1">
                <a:latin typeface="+mj-lt"/>
              </a:rPr>
              <a:t>đặc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điểm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cách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sử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dụng</a:t>
            </a:r>
            <a:r>
              <a:rPr lang="vi-VN" sz="3200" dirty="0">
                <a:latin typeface="+mj-lt"/>
              </a:rPr>
              <a:t>, môi </a:t>
            </a:r>
            <a:r>
              <a:rPr lang="vi-VN" sz="3200" dirty="0" err="1">
                <a:latin typeface="+mj-lt"/>
              </a:rPr>
              <a:t>trường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sống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lợi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ích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loại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quả</a:t>
            </a:r>
            <a:endParaRPr lang="vi-VN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2. Kỹ </a:t>
            </a:r>
            <a:r>
              <a:rPr lang="vi-VN" sz="3200" dirty="0" smtClean="0">
                <a:latin typeface="+mj-lt"/>
              </a:rPr>
              <a:t>năng:</a:t>
            </a:r>
          </a:p>
          <a:p>
            <a:pPr marL="285750" indent="-285750">
              <a:buFontTx/>
              <a:buChar char="-"/>
            </a:pPr>
            <a:r>
              <a:rPr lang="vi-VN" sz="3200" dirty="0" smtClean="0">
                <a:latin typeface="+mj-lt"/>
              </a:rPr>
              <a:t>Nhận biết được một số loại quả quen thuộc</a:t>
            </a:r>
          </a:p>
          <a:p>
            <a:pPr marL="285750" indent="-285750">
              <a:buFontTx/>
              <a:buChar char="-"/>
            </a:pPr>
            <a:r>
              <a:rPr lang="vi-VN" sz="3200" dirty="0" smtClean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Trẻ chú ý quan sát, nhận xét và suy luận</a:t>
            </a:r>
          </a:p>
          <a:p>
            <a:pPr marL="285750" indent="-285750">
              <a:buFontTx/>
              <a:buChar char="-"/>
            </a:pPr>
            <a:r>
              <a:rPr lang="vi-VN" sz="3200" dirty="0" err="1">
                <a:latin typeface="+mj-lt"/>
              </a:rPr>
              <a:t>Biết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trả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lời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câu </a:t>
            </a:r>
            <a:r>
              <a:rPr lang="vi-VN" sz="3200" dirty="0" err="1">
                <a:latin typeface="+mj-lt"/>
              </a:rPr>
              <a:t>hỏi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của</a:t>
            </a:r>
            <a:r>
              <a:rPr lang="vi-VN" sz="3200" dirty="0">
                <a:latin typeface="+mj-lt"/>
              </a:rPr>
              <a:t> cô</a:t>
            </a:r>
          </a:p>
          <a:p>
            <a:r>
              <a:rPr lang="vi-VN" sz="3200" dirty="0">
                <a:latin typeface="+mj-lt"/>
              </a:rPr>
              <a:t>3. </a:t>
            </a:r>
            <a:r>
              <a:rPr lang="vi-VN" sz="3200" dirty="0" err="1">
                <a:latin typeface="+mj-lt"/>
              </a:rPr>
              <a:t>Thái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độ</a:t>
            </a:r>
            <a:r>
              <a:rPr lang="vi-VN" sz="3200" dirty="0">
                <a:latin typeface="+mj-lt"/>
              </a:rPr>
              <a:t>:</a:t>
            </a:r>
          </a:p>
          <a:p>
            <a:r>
              <a:rPr lang="vi-VN" sz="3200" dirty="0">
                <a:latin typeface="+mj-lt"/>
              </a:rPr>
              <a:t>- </a:t>
            </a:r>
            <a:r>
              <a:rPr lang="vi-VN" sz="3200" dirty="0" err="1">
                <a:latin typeface="+mj-lt"/>
              </a:rPr>
              <a:t>Trẻ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biết</a:t>
            </a:r>
            <a:r>
              <a:rPr lang="vi-VN" sz="3200" dirty="0">
                <a:latin typeface="+mj-lt"/>
              </a:rPr>
              <a:t> ăn </a:t>
            </a:r>
            <a:r>
              <a:rPr lang="vi-VN" sz="3200" dirty="0" err="1">
                <a:latin typeface="+mj-lt"/>
              </a:rPr>
              <a:t>uống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đầy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đủ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loại</a:t>
            </a:r>
            <a:r>
              <a:rPr lang="vi-VN" sz="3200" dirty="0">
                <a:latin typeface="+mj-lt"/>
              </a:rPr>
              <a:t> hoa </a:t>
            </a:r>
            <a:r>
              <a:rPr lang="vi-VN" sz="3200" dirty="0" err="1">
                <a:latin typeface="+mj-lt"/>
              </a:rPr>
              <a:t>quả</a:t>
            </a:r>
            <a:endParaRPr lang="en-US" sz="3200" dirty="0">
              <a:latin typeface="+mj-lt"/>
            </a:endParaRPr>
          </a:p>
        </p:txBody>
      </p:sp>
      <p:pic>
        <p:nvPicPr>
          <p:cNvPr id="4" name="Âm thanh đã ghi">
            <a:hlinkClick r:id="" action="ppaction://media"/>
            <a:extLst>
              <a:ext uri="{FF2B5EF4-FFF2-40B4-BE49-F238E27FC236}">
                <a16:creationId xmlns:a16="http://schemas.microsoft.com/office/drawing/2014/main" xmlns="" id="{50726071-2B21-40DC-961D-E69B7C27D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h Thư - Vườn Cây Của Ba">
            <a:hlinkClick r:id="" action="ppaction://media"/>
            <a:extLst>
              <a:ext uri="{FF2B5EF4-FFF2-40B4-BE49-F238E27FC236}">
                <a16:creationId xmlns:a16="http://schemas.microsoft.com/office/drawing/2014/main" xmlns="" id="{90B7B602-53B4-4C8F-9F48-1A1233F99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4349" y="5839235"/>
            <a:ext cx="487363" cy="487363"/>
          </a:xfrm>
          <a:prstGeom prst="rect">
            <a:avLst/>
          </a:prstGeom>
        </p:spPr>
      </p:pic>
      <p:pic>
        <p:nvPicPr>
          <p:cNvPr id="4" name="Âm thanh đã ghi">
            <a:hlinkClick r:id="" action="ppaction://media"/>
            <a:extLst>
              <a:ext uri="{FF2B5EF4-FFF2-40B4-BE49-F238E27FC236}">
                <a16:creationId xmlns:a16="http://schemas.microsoft.com/office/drawing/2014/main" xmlns="" id="{1C6DB494-54E2-47D6-91AF-170F8A87E4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Âm thanh đã ghi">
            <a:hlinkClick r:id="" action="ppaction://media"/>
            <a:extLst>
              <a:ext uri="{FF2B5EF4-FFF2-40B4-BE49-F238E27FC236}">
                <a16:creationId xmlns:a16="http://schemas.microsoft.com/office/drawing/2014/main" xmlns="" id="{2DC0F172-AE2D-4DD5-95FC-FEFC2AB589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ỏ đựng hoa quả hình bầu dục giả mây (23x13x5) | Lazada.vn">
            <a:extLst>
              <a:ext uri="{FF2B5EF4-FFF2-40B4-BE49-F238E27FC236}">
                <a16:creationId xmlns:a16="http://schemas.microsoft.com/office/drawing/2014/main" xmlns="" id="{CAA5A865-0E3B-49DC-8922-19D8E60B8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4" b="89691" l="3861" r="93822">
                        <a14:foregroundMark x1="8494" y1="39691" x2="8880" y2="53093"/>
                        <a14:foregroundMark x1="8880" y1="53093" x2="7722" y2="40722"/>
                        <a14:foregroundMark x1="7722" y1="40722" x2="10039" y2="35052"/>
                        <a14:foregroundMark x1="5405" y1="39691" x2="4247" y2="41753"/>
                        <a14:foregroundMark x1="91892" y1="43299" x2="88803" y2="55670"/>
                        <a14:foregroundMark x1="88803" y1="55670" x2="93822" y2="44330"/>
                        <a14:foregroundMark x1="93822" y1="44330" x2="87645" y2="40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793" y="3195653"/>
            <a:ext cx="5334149" cy="426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E6CDD528-CF11-4DF6-935F-C78E60FD6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0" b="95274" l="5167" r="93000">
                        <a14:foregroundMark x1="6167" y1="31592" x2="7333" y2="55473"/>
                        <a14:foregroundMark x1="7333" y1="55473" x2="5333" y2="41294"/>
                        <a14:foregroundMark x1="28167" y1="89055" x2="41667" y2="95522"/>
                        <a14:foregroundMark x1="41667" y1="95522" x2="45167" y2="83831"/>
                        <a14:foregroundMark x1="90167" y1="37811" x2="90167" y2="60199"/>
                        <a14:foregroundMark x1="90167" y1="60199" x2="91833" y2="53980"/>
                        <a14:foregroundMark x1="93000" y1="42537" x2="92167" y2="40796"/>
                        <a14:foregroundMark x1="20500" y1="7960" x2="19667" y2="10199"/>
                        <a14:foregroundMark x1="22000" y1="8955" x2="23833" y2="7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0393" y="3424078"/>
            <a:ext cx="3349132" cy="2243918"/>
          </a:xfrm>
          <a:prstGeom prst="rect">
            <a:avLst/>
          </a:prstGeom>
        </p:spPr>
      </p:pic>
      <p:pic>
        <p:nvPicPr>
          <p:cNvPr id="1032" name="Picture 8" descr="HÌNH ẢNH MẦM NON: HÌNH ẢNH QUẢ CAM ĐẸP">
            <a:extLst>
              <a:ext uri="{FF2B5EF4-FFF2-40B4-BE49-F238E27FC236}">
                <a16:creationId xmlns:a16="http://schemas.microsoft.com/office/drawing/2014/main" xmlns="" id="{D2EE7BC9-B992-4D6F-A776-2EF382728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8889" y1="45333" x2="89778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69" y="2875063"/>
            <a:ext cx="2127379" cy="213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187D1CBA-8B7F-43B3-85D6-EB07DAC74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9" b="99167" l="10000" r="90000">
                        <a14:foregroundMark x1="35000" y1="88611" x2="51667" y2="92778"/>
                        <a14:foregroundMark x1="51667" y1="92778" x2="69375" y2="91944"/>
                        <a14:foregroundMark x1="69375" y1="91944" x2="51458" y2="95278"/>
                        <a14:foregroundMark x1="51458" y1="95278" x2="34583" y2="91111"/>
                        <a14:foregroundMark x1="34583" y1="91111" x2="51875" y2="93333"/>
                        <a14:foregroundMark x1="51875" y1="93333" x2="66458" y2="91389"/>
                        <a14:foregroundMark x1="39583" y1="95278" x2="58125" y2="99167"/>
                        <a14:foregroundMark x1="58125" y1="99167" x2="66875" y2="95556"/>
                        <a14:foregroundMark x1="40208" y1="5278" x2="48958" y2="21389"/>
                        <a14:foregroundMark x1="47917" y1="15278" x2="42917" y2="12500"/>
                        <a14:foregroundMark x1="41667" y1="15000" x2="37500" y2="17778"/>
                        <a14:foregroundMark x1="38542" y1="12500" x2="40833" y2="9722"/>
                        <a14:foregroundMark x1="36042" y1="19167" x2="32917" y2="4722"/>
                        <a14:foregroundMark x1="37083" y1="1389" x2="50000" y2="11667"/>
                        <a14:foregroundMark x1="40625" y1="1944" x2="53333" y2="5278"/>
                        <a14:foregroundMark x1="55417" y1="7500" x2="72500" y2="5556"/>
                        <a14:foregroundMark x1="72500" y1="5556" x2="90000" y2="11389"/>
                        <a14:foregroundMark x1="90000" y1="11389" x2="54167" y2="6389"/>
                        <a14:foregroundMark x1="54167" y1="6389" x2="52708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625" y="3552436"/>
            <a:ext cx="2841317" cy="213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ột chùm nho Hình ảnh | Định dạng hình ảnh PNG 401447731| vn ...">
            <a:extLst>
              <a:ext uri="{FF2B5EF4-FFF2-40B4-BE49-F238E27FC236}">
                <a16:creationId xmlns:a16="http://schemas.microsoft.com/office/drawing/2014/main" xmlns="" id="{A432F6BF-26D4-4260-B85C-4AF0C5B9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90222" l="9778" r="89778">
                        <a14:foregroundMark x1="50222" y1="88444" x2="54667" y2="90222"/>
                        <a14:foregroundMark x1="62222" y1="84889" x2="65778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9806">
            <a:off x="3160243" y="399320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quả Táo - Tổng hợp hình ảnh quả Táo đẹp nhất">
            <a:extLst>
              <a:ext uri="{FF2B5EF4-FFF2-40B4-BE49-F238E27FC236}">
                <a16:creationId xmlns:a16="http://schemas.microsoft.com/office/drawing/2014/main" xmlns="" id="{6E1993B9-D2D4-4F79-B532-ADBE4395E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2" y="404591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8D9F5E31-1156-4123-AE83-1561BDD096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05863" y="3738215"/>
            <a:ext cx="2831564" cy="2121597"/>
          </a:xfrm>
          <a:prstGeom prst="rect">
            <a:avLst/>
          </a:prstGeom>
        </p:spPr>
      </p:pic>
      <p:pic>
        <p:nvPicPr>
          <p:cNvPr id="3" name="Âm thanh đã ghi">
            <a:hlinkClick r:id="" action="ppaction://media"/>
            <a:extLst>
              <a:ext uri="{FF2B5EF4-FFF2-40B4-BE49-F238E27FC236}">
                <a16:creationId xmlns:a16="http://schemas.microsoft.com/office/drawing/2014/main" xmlns="" id="{BCF7B679-BA96-4565-9A2A-D9E316502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62512" y="327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C0A2A383-D1E3-4FF2-8EE6-B09AD74B5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51" y="2415912"/>
            <a:ext cx="3759292" cy="375929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BCDAAC0-4620-4878-813F-2021BF6F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66" b="95522" l="9750" r="95000">
                        <a14:foregroundMark x1="13250" y1="47015" x2="10750" y2="50000"/>
                        <a14:foregroundMark x1="9750" y1="60448" x2="10500" y2="79478"/>
                        <a14:foregroundMark x1="15250" y1="91045" x2="27250" y2="92164"/>
                        <a14:foregroundMark x1="27250" y1="92164" x2="27500" y2="92164"/>
                        <a14:foregroundMark x1="71000" y1="77239" x2="81250" y2="69776"/>
                        <a14:foregroundMark x1="81250" y1="69776" x2="79250" y2="79851"/>
                        <a14:foregroundMark x1="71250" y1="71269" x2="69750" y2="71269"/>
                        <a14:foregroundMark x1="62750" y1="76493" x2="68000" y2="79851"/>
                        <a14:foregroundMark x1="67500" y1="84328" x2="63750" y2="90672"/>
                        <a14:foregroundMark x1="77250" y1="82090" x2="80250" y2="86567"/>
                        <a14:foregroundMark x1="91000" y1="80970" x2="95000" y2="85075"/>
                        <a14:foregroundMark x1="53750" y1="1866" x2="55750" y2="25746"/>
                        <a14:foregroundMark x1="66250" y1="29851" x2="71000" y2="35075"/>
                        <a14:foregroundMark x1="67000" y1="32090" x2="71250" y2="34701"/>
                        <a14:foregroundMark x1="21500" y1="95522" x2="25500" y2="94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60" y="0"/>
            <a:ext cx="4159282" cy="278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22B6ACE-48B8-49C3-A03A-8C98AF2C73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500" l="9667" r="98667">
                        <a14:foregroundMark x1="97741" y1="35469" x2="98667" y2="36125"/>
                        <a14:foregroundMark x1="36605" y1="71072" x2="39000" y2="98250"/>
                        <a14:foregroundMark x1="32333" y1="80625" x2="34500" y2="99500"/>
                        <a14:foregroundMark x1="34500" y1="79375" x2="35667" y2="99250"/>
                        <a14:foregroundMark x1="9667" y1="43750" x2="10167" y2="56000"/>
                        <a14:foregroundMark x1="39833" y1="45000" x2="39833" y2="52000"/>
                        <a14:foregroundMark x1="48833" y1="41250" x2="49175" y2="44998"/>
                        <a14:foregroundMark x1="49213" y1="57331" x2="45500" y2="63000"/>
                        <a14:backgroundMark x1="11833" y1="63250" x2="35333" y2="72125"/>
                        <a14:backgroundMark x1="52760" y1="57941" x2="53000" y2="69000"/>
                        <a14:backgroundMark x1="52712" y1="55745" x2="52734" y2="56754"/>
                        <a14:backgroundMark x1="69000" y1="31500" x2="65833" y2="46125"/>
                        <a14:backgroundMark x1="65833" y1="46125" x2="97167" y2="57875"/>
                        <a14:backgroundMark x1="67333" y1="34250" x2="86333" y2="30625"/>
                        <a14:backgroundMark x1="86333" y1="30625" x2="98833" y2="42375"/>
                        <a14:backgroundMark x1="98833" y1="42375" x2="87167" y2="28875"/>
                        <a14:backgroundMark x1="87167" y1="28875" x2="68833" y2="37125"/>
                        <a14:backgroundMark x1="68833" y1="37125" x2="86333" y2="27875"/>
                        <a14:backgroundMark x1="86333" y1="27875" x2="98000" y2="32750"/>
                        <a14:backgroundMark x1="69833" y1="32500" x2="87667" y2="26250"/>
                        <a14:backgroundMark x1="87667" y1="26250" x2="99667" y2="34250"/>
                        <a14:backgroundMark x1="65667" y1="36125" x2="67333" y2="50750"/>
                        <a14:backgroundMark x1="67333" y1="50750" x2="84833" y2="58625"/>
                        <a14:backgroundMark x1="84833" y1="58625" x2="96833" y2="59625"/>
                        <a14:backgroundMark x1="62833" y1="41875" x2="63333" y2="47000"/>
                        <a14:backgroundMark x1="67000" y1="51875" x2="83333" y2="59750"/>
                        <a14:backgroundMark x1="83333" y1="59750" x2="85167" y2="60000"/>
                        <a14:backgroundMark x1="51667" y1="44875" x2="53000" y2="60000"/>
                        <a14:backgroundMark x1="53000" y1="60000" x2="45500" y2="69625"/>
                        <a14:backgroundMark x1="10833" y1="65750" x2="11333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9913" y="1531374"/>
            <a:ext cx="2437171" cy="3249561"/>
          </a:xfrm>
          <a:prstGeom prst="rect">
            <a:avLst/>
          </a:prstGeom>
        </p:spPr>
      </p:pic>
      <p:pic>
        <p:nvPicPr>
          <p:cNvPr id="4" name="Âm thanh đã ghi">
            <a:hlinkClick r:id="" action="ppaction://media"/>
            <a:extLst>
              <a:ext uri="{FF2B5EF4-FFF2-40B4-BE49-F238E27FC236}">
                <a16:creationId xmlns:a16="http://schemas.microsoft.com/office/drawing/2014/main" xmlns="" id="{95788267-5DE4-48A4-BB6F-9970B7B70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86211" y="56878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4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731BB7E-1E4B-4673-A146-C662C0FA5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354" y="1693479"/>
            <a:ext cx="3353091" cy="2243522"/>
          </a:xfrm>
          <a:prstGeom prst="rect">
            <a:avLst/>
          </a:prstGeom>
        </p:spPr>
      </p:pic>
      <p:pic>
        <p:nvPicPr>
          <p:cNvPr id="3074" name="Picture 2" descr="Hình Ảnh trái cây dứa chín vàng tươi">
            <a:extLst>
              <a:ext uri="{FF2B5EF4-FFF2-40B4-BE49-F238E27FC236}">
                <a16:creationId xmlns:a16="http://schemas.microsoft.com/office/drawing/2014/main" xmlns="" id="{7EC581FF-12F7-44A2-94F7-E6C8BD618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1536" l="9961" r="89941">
                        <a14:foregroundMark x1="43066" y1="90365" x2="54980" y2="91536"/>
                        <a14:foregroundMark x1="54980" y1="91536" x2="49414" y2="90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47" y="822327"/>
            <a:ext cx="4152899" cy="311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àm đẹp trong tích tắc với quả dứa">
            <a:extLst>
              <a:ext uri="{FF2B5EF4-FFF2-40B4-BE49-F238E27FC236}">
                <a16:creationId xmlns:a16="http://schemas.microsoft.com/office/drawing/2014/main" xmlns="" id="{040D4541-D45B-43B5-8399-B80C5590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1" b="92822" l="10000" r="90000">
                        <a14:foregroundMark x1="17000" y1="90099" x2="31167" y2="91337"/>
                        <a14:foregroundMark x1="31167" y1="91337" x2="37833" y2="89356"/>
                        <a14:foregroundMark x1="72167" y1="92822" x2="79833" y2="92574"/>
                        <a14:backgroundMark x1="41500" y1="59158" x2="50833" y2="74505"/>
                        <a14:backgroundMark x1="50833" y1="74505" x2="49667" y2="81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4140200"/>
            <a:ext cx="3581400" cy="241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UẢ CHUỐI TIÊU - Công Dụng Của Các Loại Hoa Quả">
            <a:extLst>
              <a:ext uri="{FF2B5EF4-FFF2-40B4-BE49-F238E27FC236}">
                <a16:creationId xmlns:a16="http://schemas.microsoft.com/office/drawing/2014/main" xmlns="" id="{38AB7AF5-F317-49CB-A30A-75F1E089A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08" y="4140200"/>
            <a:ext cx="3353091" cy="253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đã ghi">
            <a:hlinkClick r:id="" action="ppaction://media"/>
            <a:extLst>
              <a:ext uri="{FF2B5EF4-FFF2-40B4-BE49-F238E27FC236}">
                <a16:creationId xmlns:a16="http://schemas.microsoft.com/office/drawing/2014/main" xmlns="" id="{490DA531-A006-4EEE-9218-4BEA4AE03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08065" y="56071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920E0B8B-C33F-4486-93CA-5D5CC1A0C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00" y="3797531"/>
            <a:ext cx="3327545" cy="222642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36A8002-658E-4230-87F9-1B4724F10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435" y="3073399"/>
            <a:ext cx="3519079" cy="351907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214A5203-66FF-4E8E-8064-CE82A090B8FF}"/>
              </a:ext>
            </a:extLst>
          </p:cNvPr>
          <p:cNvSpPr txBox="1"/>
          <p:nvPr/>
        </p:nvSpPr>
        <p:spPr>
          <a:xfrm>
            <a:off x="1789061" y="495300"/>
            <a:ext cx="81710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cung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vitamin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cơ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chua,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ăn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cơ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đã ghi">
            <a:hlinkClick r:id="" action="ppaction://media"/>
            <a:extLst>
              <a:ext uri="{FF2B5EF4-FFF2-40B4-BE49-F238E27FC236}">
                <a16:creationId xmlns:a16="http://schemas.microsoft.com/office/drawing/2014/main" xmlns="" id="{CF068A87-0BB0-4C65-9463-342A238F4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110" y="57802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2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BAA35C5-E3F5-4FD7-8CB4-1F85FCA214CC}"/>
              </a:ext>
            </a:extLst>
          </p:cNvPr>
          <p:cNvSpPr txBox="1"/>
          <p:nvPr/>
        </p:nvSpPr>
        <p:spPr>
          <a:xfrm>
            <a:off x="2797540" y="412439"/>
            <a:ext cx="7059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chơi: Ai nhanh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0C61DC7-B4D9-48DF-A3C6-493DBAB0CE87}"/>
              </a:ext>
            </a:extLst>
          </p:cNvPr>
          <p:cNvSpPr txBox="1"/>
          <p:nvPr/>
        </p:nvSpPr>
        <p:spPr>
          <a:xfrm>
            <a:off x="767443" y="2015613"/>
            <a:ext cx="111197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chơi: Cô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Cô chia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Yêu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yêu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sao cho nhanh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thi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khi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,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chơi: Theo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đã ghi">
            <a:hlinkClick r:id="" action="ppaction://media"/>
            <a:extLst>
              <a:ext uri="{FF2B5EF4-FFF2-40B4-BE49-F238E27FC236}">
                <a16:creationId xmlns:a16="http://schemas.microsoft.com/office/drawing/2014/main" xmlns="" id="{DFD61A25-D770-4757-9B17-F63EE0924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8039" y="5555043"/>
            <a:ext cx="843189" cy="7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ỦY BAN NHÂN DÂN QUẬN LONG BIÊN Trường mầm non Gia Thụy&amp;quot;&quot;/&gt;&lt;property id=&quot;20307&quot; value=&quot;256&quot;/&gt;&lt;/object&gt;&lt;object type=&quot;3&quot; unique_id=&quot;10004&quot;&gt;&lt;property id=&quot;20148&quot; value=&quot;5&quot;/&gt;&lt;property id=&quot;20300&quot; value=&quot;Slide 3&quot;/&gt;&lt;property id=&quot;20307&quot; value=&quot;258&quot;/&gt;&lt;/object&gt;&lt;object type=&quot;3&quot; unique_id=&quot;10005&quot;&gt;&lt;property id=&quot;20148&quot; value=&quot;5&quot;/&gt;&lt;property id=&quot;20300&quot; value=&quot;Slide 4&quot;/&gt;&lt;property id=&quot;20307&quot; value=&quot;259&quot;/&gt;&lt;/object&gt;&lt;object type=&quot;3&quot; unique_id=&quot;10006&quot;&gt;&lt;property id=&quot;20148&quot; value=&quot;5&quot;/&gt;&lt;property id=&quot;20300&quot; value=&quot;Slide 5&quot;/&gt;&lt;property id=&quot;20307&quot; value=&quot;257&quot;/&gt;&lt;/object&gt;&lt;object type=&quot;3&quot; unique_id=&quot;10007&quot;&gt;&lt;property id=&quot;20148&quot; value=&quot;5&quot;/&gt;&lt;property id=&quot;20300&quot; value=&quot;Slide 6&quot;/&gt;&lt;property id=&quot;20307&quot; value=&quot;260&quot;/&gt;&lt;/object&gt;&lt;object type=&quot;3&quot; unique_id=&quot;10008&quot;&gt;&lt;property id=&quot;20148&quot; value=&quot;5&quot;/&gt;&lt;property id=&quot;20300&quot; value=&quot;Slide 7&quot;/&gt;&lt;property id=&quot;20307&quot; value=&quot;261&quot;/&gt;&lt;/object&gt;&lt;object type=&quot;3&quot; unique_id=&quot;10009&quot;&gt;&lt;property id=&quot;20148&quot; value=&quot;5&quot;/&gt;&lt;property id=&quot;20300&quot; value=&quot;Slide 8&quot;/&gt;&lt;property id=&quot;20307&quot; value=&quot;262&quot;/&gt;&lt;/object&gt;&lt;object type=&quot;3&quot; unique_id=&quot;10010&quot;&gt;&lt;property id=&quot;20148&quot; value=&quot;5&quot;/&gt;&lt;property id=&quot;20300&quot; value=&quot;Slide 9&quot;/&gt;&lt;property id=&quot;20307&quot; value=&quot;263&quot;/&gt;&lt;/object&gt;&lt;object type=&quot;3&quot; unique_id=&quot;10011&quot;&gt;&lt;property id=&quot;20148&quot; value=&quot;5&quot;/&gt;&lt;property id=&quot;20300&quot; value=&quot;Slide 10&quot;/&gt;&lt;property id=&quot;20307&quot; value=&quot;264&quot;/&gt;&lt;/object&gt;&lt;object type=&quot;3&quot; unique_id=&quot;10012&quot;&gt;&lt;property id=&quot;20148&quot; value=&quot;5&quot;/&gt;&lt;property id=&quot;20300&quot; value=&quot;Slide 11&quot;/&gt;&lt;property id=&quot;20307&quot; value=&quot;265&quot;/&gt;&lt;/object&gt;&lt;object type=&quot;3&quot; unique_id=&quot;10013&quot;&gt;&lt;property id=&quot;20148&quot; value=&quot;5&quot;/&gt;&lt;property id=&quot;20300&quot; value=&quot;Slide 12&quot;/&gt;&lt;property id=&quot;20307&quot; value=&quot;266&quot;/&gt;&lt;/object&gt;&lt;object type=&quot;3&quot; unique_id=&quot;10014&quot;&gt;&lt;property id=&quot;20148&quot; value=&quot;5&quot;/&gt;&lt;property id=&quot;20300&quot; value=&quot;Slide 13&quot;/&gt;&lt;property id=&quot;20307&quot; value=&quot;267&quot;/&gt;&lt;/object&gt;&lt;object type=&quot;3&quot; unique_id=&quot;10057&quot;&gt;&lt;property id=&quot;20148&quot; value=&quot;5&quot;/&gt;&lt;property id=&quot;20300&quot; value=&quot;Slide 1&quot;/&gt;&lt;property id=&quot;20307&quot; value=&quot;268&quot;/&gt;&lt;/object&gt;&lt;/object&gt;&lt;object type=&quot;8&quot; unique_id=&quot;1002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296</Words>
  <Application>Microsoft Office PowerPoint</Application>
  <PresentationFormat>Widescreen</PresentationFormat>
  <Paragraphs>23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Chủ đề Office</vt:lpstr>
      <vt:lpstr>PowerPoint Presentation</vt:lpstr>
      <vt:lpstr>ỦY BAN NHÂN DÂN QUẬN LONG BIÊN Trường mầm non Gia Thụy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Gia Thụy</dc:title>
  <dc:creator>Trang Tran Van</dc:creator>
  <cp:lastModifiedBy>hp</cp:lastModifiedBy>
  <cp:revision>27</cp:revision>
  <dcterms:created xsi:type="dcterms:W3CDTF">2020-06-02T06:06:37Z</dcterms:created>
  <dcterms:modified xsi:type="dcterms:W3CDTF">2020-06-09T04:00:13Z</dcterms:modified>
</cp:coreProperties>
</file>