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2" r:id="rId3"/>
    <p:sldId id="263" r:id="rId4"/>
    <p:sldId id="264" r:id="rId5"/>
    <p:sldId id="265" r:id="rId6"/>
    <p:sldId id="256" r:id="rId7"/>
    <p:sldId id="258" r:id="rId8"/>
    <p:sldId id="259" r:id="rId9"/>
    <p:sldId id="261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9933"/>
    <a:srgbClr val="FF66FF"/>
    <a:srgbClr val="66FF33"/>
    <a:srgbClr val="FFFF00"/>
    <a:srgbClr val="FF5050"/>
    <a:srgbClr val="CC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6CBAC-3A3E-4D00-A5F2-AADF8A295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9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CDA95-9966-4FDD-BC42-F1572DF93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9EB24-F880-4667-8C9A-E08673FD5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1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B958F-2FDF-445F-B4C2-34D57B052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1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2170C-62F4-4AD3-8617-B676AC438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3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33160-7314-4272-9FE3-FDB1E315A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3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878DD-8720-4490-A7E4-FF1735E22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5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B872D-B757-40F1-A779-053F03316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0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58467-A39B-43CD-9743-961318EF6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0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F75F-CD63-48D3-B844-2B9108DA3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0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59A09-1FEB-4FEB-936B-D8615496A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8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82089D-816F-46CE-802A-B18FCF7BA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tags" Target="../tags/tag42.xml"/><Relationship Id="rId39" Type="http://schemas.openxmlformats.org/officeDocument/2006/relationships/tags" Target="../tags/tag55.xml"/><Relationship Id="rId3" Type="http://schemas.openxmlformats.org/officeDocument/2006/relationships/tags" Target="../tags/tag19.xml"/><Relationship Id="rId21" Type="http://schemas.openxmlformats.org/officeDocument/2006/relationships/tags" Target="../tags/tag37.xml"/><Relationship Id="rId34" Type="http://schemas.openxmlformats.org/officeDocument/2006/relationships/tags" Target="../tags/tag50.xml"/><Relationship Id="rId42" Type="http://schemas.openxmlformats.org/officeDocument/2006/relationships/tags" Target="../tags/tag58.xml"/><Relationship Id="rId47" Type="http://schemas.openxmlformats.org/officeDocument/2006/relationships/tags" Target="../tags/tag63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tags" Target="../tags/tag49.xml"/><Relationship Id="rId38" Type="http://schemas.openxmlformats.org/officeDocument/2006/relationships/tags" Target="../tags/tag54.xml"/><Relationship Id="rId46" Type="http://schemas.openxmlformats.org/officeDocument/2006/relationships/tags" Target="../tags/tag62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29" Type="http://schemas.openxmlformats.org/officeDocument/2006/relationships/tags" Target="../tags/tag45.xml"/><Relationship Id="rId41" Type="http://schemas.openxmlformats.org/officeDocument/2006/relationships/tags" Target="../tags/tag57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32" Type="http://schemas.openxmlformats.org/officeDocument/2006/relationships/tags" Target="../tags/tag48.xml"/><Relationship Id="rId37" Type="http://schemas.openxmlformats.org/officeDocument/2006/relationships/tags" Target="../tags/tag53.xml"/><Relationship Id="rId40" Type="http://schemas.openxmlformats.org/officeDocument/2006/relationships/tags" Target="../tags/tag56.xml"/><Relationship Id="rId45" Type="http://schemas.openxmlformats.org/officeDocument/2006/relationships/tags" Target="../tags/tag61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36" Type="http://schemas.openxmlformats.org/officeDocument/2006/relationships/tags" Target="../tags/tag52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31" Type="http://schemas.openxmlformats.org/officeDocument/2006/relationships/tags" Target="../tags/tag47.xml"/><Relationship Id="rId44" Type="http://schemas.openxmlformats.org/officeDocument/2006/relationships/tags" Target="../tags/tag60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Relationship Id="rId35" Type="http://schemas.openxmlformats.org/officeDocument/2006/relationships/tags" Target="../tags/tag51.xml"/><Relationship Id="rId43" Type="http://schemas.openxmlformats.org/officeDocument/2006/relationships/tags" Target="../tags/tag59.xml"/><Relationship Id="rId48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89.xml"/><Relationship Id="rId21" Type="http://schemas.openxmlformats.org/officeDocument/2006/relationships/tags" Target="../tags/tag84.xml"/><Relationship Id="rId34" Type="http://schemas.openxmlformats.org/officeDocument/2006/relationships/tags" Target="../tags/tag97.xml"/><Relationship Id="rId42" Type="http://schemas.openxmlformats.org/officeDocument/2006/relationships/tags" Target="../tags/tag105.xml"/><Relationship Id="rId47" Type="http://schemas.openxmlformats.org/officeDocument/2006/relationships/tags" Target="../tags/tag110.xml"/><Relationship Id="rId50" Type="http://schemas.openxmlformats.org/officeDocument/2006/relationships/tags" Target="../tags/tag113.xml"/><Relationship Id="rId55" Type="http://schemas.openxmlformats.org/officeDocument/2006/relationships/tags" Target="../tags/tag118.xml"/><Relationship Id="rId63" Type="http://schemas.openxmlformats.org/officeDocument/2006/relationships/tags" Target="../tags/tag126.xml"/><Relationship Id="rId68" Type="http://schemas.openxmlformats.org/officeDocument/2006/relationships/tags" Target="../tags/tag131.xml"/><Relationship Id="rId76" Type="http://schemas.openxmlformats.org/officeDocument/2006/relationships/tags" Target="../tags/tag139.xml"/><Relationship Id="rId84" Type="http://schemas.openxmlformats.org/officeDocument/2006/relationships/tags" Target="../tags/tag147.xml"/><Relationship Id="rId89" Type="http://schemas.openxmlformats.org/officeDocument/2006/relationships/tags" Target="../tags/tag152.xml"/><Relationship Id="rId97" Type="http://schemas.openxmlformats.org/officeDocument/2006/relationships/tags" Target="../tags/tag160.xml"/><Relationship Id="rId7" Type="http://schemas.openxmlformats.org/officeDocument/2006/relationships/tags" Target="../tags/tag70.xml"/><Relationship Id="rId71" Type="http://schemas.openxmlformats.org/officeDocument/2006/relationships/tags" Target="../tags/tag134.xml"/><Relationship Id="rId92" Type="http://schemas.openxmlformats.org/officeDocument/2006/relationships/tags" Target="../tags/tag155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9" Type="http://schemas.openxmlformats.org/officeDocument/2006/relationships/tags" Target="../tags/tag92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tags" Target="../tags/tag95.xml"/><Relationship Id="rId37" Type="http://schemas.openxmlformats.org/officeDocument/2006/relationships/tags" Target="../tags/tag100.xml"/><Relationship Id="rId40" Type="http://schemas.openxmlformats.org/officeDocument/2006/relationships/tags" Target="../tags/tag103.xml"/><Relationship Id="rId45" Type="http://schemas.openxmlformats.org/officeDocument/2006/relationships/tags" Target="../tags/tag108.xml"/><Relationship Id="rId53" Type="http://schemas.openxmlformats.org/officeDocument/2006/relationships/tags" Target="../tags/tag116.xml"/><Relationship Id="rId58" Type="http://schemas.openxmlformats.org/officeDocument/2006/relationships/tags" Target="../tags/tag121.xml"/><Relationship Id="rId66" Type="http://schemas.openxmlformats.org/officeDocument/2006/relationships/tags" Target="../tags/tag129.xml"/><Relationship Id="rId74" Type="http://schemas.openxmlformats.org/officeDocument/2006/relationships/tags" Target="../tags/tag137.xml"/><Relationship Id="rId79" Type="http://schemas.openxmlformats.org/officeDocument/2006/relationships/tags" Target="../tags/tag142.xml"/><Relationship Id="rId87" Type="http://schemas.openxmlformats.org/officeDocument/2006/relationships/tags" Target="../tags/tag150.xml"/><Relationship Id="rId5" Type="http://schemas.openxmlformats.org/officeDocument/2006/relationships/tags" Target="../tags/tag68.xml"/><Relationship Id="rId61" Type="http://schemas.openxmlformats.org/officeDocument/2006/relationships/tags" Target="../tags/tag124.xml"/><Relationship Id="rId82" Type="http://schemas.openxmlformats.org/officeDocument/2006/relationships/tags" Target="../tags/tag145.xml"/><Relationship Id="rId90" Type="http://schemas.openxmlformats.org/officeDocument/2006/relationships/tags" Target="../tags/tag153.xml"/><Relationship Id="rId95" Type="http://schemas.openxmlformats.org/officeDocument/2006/relationships/tags" Target="../tags/tag158.xml"/><Relationship Id="rId19" Type="http://schemas.openxmlformats.org/officeDocument/2006/relationships/tags" Target="../tags/tag8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tags" Target="../tags/tag93.xml"/><Relationship Id="rId35" Type="http://schemas.openxmlformats.org/officeDocument/2006/relationships/tags" Target="../tags/tag98.xml"/><Relationship Id="rId43" Type="http://schemas.openxmlformats.org/officeDocument/2006/relationships/tags" Target="../tags/tag106.xml"/><Relationship Id="rId48" Type="http://schemas.openxmlformats.org/officeDocument/2006/relationships/tags" Target="../tags/tag111.xml"/><Relationship Id="rId56" Type="http://schemas.openxmlformats.org/officeDocument/2006/relationships/tags" Target="../tags/tag119.xml"/><Relationship Id="rId64" Type="http://schemas.openxmlformats.org/officeDocument/2006/relationships/tags" Target="../tags/tag127.xml"/><Relationship Id="rId69" Type="http://schemas.openxmlformats.org/officeDocument/2006/relationships/tags" Target="../tags/tag132.xml"/><Relationship Id="rId77" Type="http://schemas.openxmlformats.org/officeDocument/2006/relationships/tags" Target="../tags/tag140.xml"/><Relationship Id="rId8" Type="http://schemas.openxmlformats.org/officeDocument/2006/relationships/tags" Target="../tags/tag71.xml"/><Relationship Id="rId51" Type="http://schemas.openxmlformats.org/officeDocument/2006/relationships/tags" Target="../tags/tag114.xml"/><Relationship Id="rId72" Type="http://schemas.openxmlformats.org/officeDocument/2006/relationships/tags" Target="../tags/tag135.xml"/><Relationship Id="rId80" Type="http://schemas.openxmlformats.org/officeDocument/2006/relationships/tags" Target="../tags/tag143.xml"/><Relationship Id="rId85" Type="http://schemas.openxmlformats.org/officeDocument/2006/relationships/tags" Target="../tags/tag148.xml"/><Relationship Id="rId93" Type="http://schemas.openxmlformats.org/officeDocument/2006/relationships/tags" Target="../tags/tag156.xml"/><Relationship Id="rId98" Type="http://schemas.openxmlformats.org/officeDocument/2006/relationships/tags" Target="../tags/tag161.xml"/><Relationship Id="rId3" Type="http://schemas.openxmlformats.org/officeDocument/2006/relationships/tags" Target="../tags/tag66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33" Type="http://schemas.openxmlformats.org/officeDocument/2006/relationships/tags" Target="../tags/tag96.xml"/><Relationship Id="rId38" Type="http://schemas.openxmlformats.org/officeDocument/2006/relationships/tags" Target="../tags/tag101.xml"/><Relationship Id="rId46" Type="http://schemas.openxmlformats.org/officeDocument/2006/relationships/tags" Target="../tags/tag109.xml"/><Relationship Id="rId59" Type="http://schemas.openxmlformats.org/officeDocument/2006/relationships/tags" Target="../tags/tag122.xml"/><Relationship Id="rId67" Type="http://schemas.openxmlformats.org/officeDocument/2006/relationships/tags" Target="../tags/tag130.xml"/><Relationship Id="rId20" Type="http://schemas.openxmlformats.org/officeDocument/2006/relationships/tags" Target="../tags/tag83.xml"/><Relationship Id="rId41" Type="http://schemas.openxmlformats.org/officeDocument/2006/relationships/tags" Target="../tags/tag104.xml"/><Relationship Id="rId54" Type="http://schemas.openxmlformats.org/officeDocument/2006/relationships/tags" Target="../tags/tag117.xml"/><Relationship Id="rId62" Type="http://schemas.openxmlformats.org/officeDocument/2006/relationships/tags" Target="../tags/tag125.xml"/><Relationship Id="rId70" Type="http://schemas.openxmlformats.org/officeDocument/2006/relationships/tags" Target="../tags/tag133.xml"/><Relationship Id="rId75" Type="http://schemas.openxmlformats.org/officeDocument/2006/relationships/tags" Target="../tags/tag138.xml"/><Relationship Id="rId83" Type="http://schemas.openxmlformats.org/officeDocument/2006/relationships/tags" Target="../tags/tag146.xml"/><Relationship Id="rId88" Type="http://schemas.openxmlformats.org/officeDocument/2006/relationships/tags" Target="../tags/tag151.xml"/><Relationship Id="rId91" Type="http://schemas.openxmlformats.org/officeDocument/2006/relationships/tags" Target="../tags/tag154.xml"/><Relationship Id="rId96" Type="http://schemas.openxmlformats.org/officeDocument/2006/relationships/tags" Target="../tags/tag159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36" Type="http://schemas.openxmlformats.org/officeDocument/2006/relationships/tags" Target="../tags/tag99.xml"/><Relationship Id="rId49" Type="http://schemas.openxmlformats.org/officeDocument/2006/relationships/tags" Target="../tags/tag112.xml"/><Relationship Id="rId57" Type="http://schemas.openxmlformats.org/officeDocument/2006/relationships/tags" Target="../tags/tag120.xml"/><Relationship Id="rId10" Type="http://schemas.openxmlformats.org/officeDocument/2006/relationships/tags" Target="../tags/tag73.xml"/><Relationship Id="rId31" Type="http://schemas.openxmlformats.org/officeDocument/2006/relationships/tags" Target="../tags/tag94.xml"/><Relationship Id="rId44" Type="http://schemas.openxmlformats.org/officeDocument/2006/relationships/tags" Target="../tags/tag107.xml"/><Relationship Id="rId52" Type="http://schemas.openxmlformats.org/officeDocument/2006/relationships/tags" Target="../tags/tag115.xml"/><Relationship Id="rId60" Type="http://schemas.openxmlformats.org/officeDocument/2006/relationships/tags" Target="../tags/tag123.xml"/><Relationship Id="rId65" Type="http://schemas.openxmlformats.org/officeDocument/2006/relationships/tags" Target="../tags/tag128.xml"/><Relationship Id="rId73" Type="http://schemas.openxmlformats.org/officeDocument/2006/relationships/tags" Target="../tags/tag136.xml"/><Relationship Id="rId78" Type="http://schemas.openxmlformats.org/officeDocument/2006/relationships/tags" Target="../tags/tag141.xml"/><Relationship Id="rId81" Type="http://schemas.openxmlformats.org/officeDocument/2006/relationships/tags" Target="../tags/tag144.xml"/><Relationship Id="rId86" Type="http://schemas.openxmlformats.org/officeDocument/2006/relationships/tags" Target="../tags/tag149.xml"/><Relationship Id="rId94" Type="http://schemas.openxmlformats.org/officeDocument/2006/relationships/tags" Target="../tags/tag157.xml"/><Relationship Id="rId99" Type="http://schemas.openxmlformats.org/officeDocument/2006/relationships/slideLayout" Target="../slideLayouts/slideLayout7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9" Type="http://schemas.openxmlformats.org/officeDocument/2006/relationships/tags" Target="../tags/tag10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3" Type="http://schemas.openxmlformats.org/officeDocument/2006/relationships/tags" Target="../tags/tag164.xml"/><Relationship Id="rId21" Type="http://schemas.openxmlformats.org/officeDocument/2006/relationships/tags" Target="../tags/tag182.xml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tags" Target="../tags/tag181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tags" Target="../tags/tag185.xml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tags" Target="../tags/tag184.xml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tags" Target="../tags/tag18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26" Type="http://schemas.openxmlformats.org/officeDocument/2006/relationships/tags" Target="../tags/tag211.xml"/><Relationship Id="rId39" Type="http://schemas.openxmlformats.org/officeDocument/2006/relationships/tags" Target="../tags/tag224.xml"/><Relationship Id="rId3" Type="http://schemas.openxmlformats.org/officeDocument/2006/relationships/tags" Target="../tags/tag188.xml"/><Relationship Id="rId21" Type="http://schemas.openxmlformats.org/officeDocument/2006/relationships/tags" Target="../tags/tag206.xml"/><Relationship Id="rId34" Type="http://schemas.openxmlformats.org/officeDocument/2006/relationships/tags" Target="../tags/tag219.xml"/><Relationship Id="rId42" Type="http://schemas.openxmlformats.org/officeDocument/2006/relationships/tags" Target="../tags/tag227.xml"/><Relationship Id="rId47" Type="http://schemas.openxmlformats.org/officeDocument/2006/relationships/tags" Target="../tags/tag232.xml"/><Relationship Id="rId50" Type="http://schemas.openxmlformats.org/officeDocument/2006/relationships/slideLayout" Target="../slideLayouts/slideLayout7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tags" Target="../tags/tag210.xml"/><Relationship Id="rId33" Type="http://schemas.openxmlformats.org/officeDocument/2006/relationships/tags" Target="../tags/tag218.xml"/><Relationship Id="rId38" Type="http://schemas.openxmlformats.org/officeDocument/2006/relationships/tags" Target="../tags/tag223.xml"/><Relationship Id="rId46" Type="http://schemas.openxmlformats.org/officeDocument/2006/relationships/tags" Target="../tags/tag231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29" Type="http://schemas.openxmlformats.org/officeDocument/2006/relationships/tags" Target="../tags/tag214.xml"/><Relationship Id="rId41" Type="http://schemas.openxmlformats.org/officeDocument/2006/relationships/tags" Target="../tags/tag226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tags" Target="../tags/tag209.xml"/><Relationship Id="rId32" Type="http://schemas.openxmlformats.org/officeDocument/2006/relationships/tags" Target="../tags/tag217.xml"/><Relationship Id="rId37" Type="http://schemas.openxmlformats.org/officeDocument/2006/relationships/tags" Target="../tags/tag222.xml"/><Relationship Id="rId40" Type="http://schemas.openxmlformats.org/officeDocument/2006/relationships/tags" Target="../tags/tag225.xml"/><Relationship Id="rId45" Type="http://schemas.openxmlformats.org/officeDocument/2006/relationships/tags" Target="../tags/tag230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36" Type="http://schemas.openxmlformats.org/officeDocument/2006/relationships/tags" Target="../tags/tag221.xml"/><Relationship Id="rId49" Type="http://schemas.openxmlformats.org/officeDocument/2006/relationships/tags" Target="../tags/tag234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31" Type="http://schemas.openxmlformats.org/officeDocument/2006/relationships/tags" Target="../tags/tag216.xml"/><Relationship Id="rId44" Type="http://schemas.openxmlformats.org/officeDocument/2006/relationships/tags" Target="../tags/tag229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30" Type="http://schemas.openxmlformats.org/officeDocument/2006/relationships/tags" Target="../tags/tag215.xml"/><Relationship Id="rId35" Type="http://schemas.openxmlformats.org/officeDocument/2006/relationships/tags" Target="../tags/tag220.xml"/><Relationship Id="rId43" Type="http://schemas.openxmlformats.org/officeDocument/2006/relationships/tags" Target="../tags/tag228.xml"/><Relationship Id="rId48" Type="http://schemas.openxmlformats.org/officeDocument/2006/relationships/tags" Target="../tags/tag233.xml"/><Relationship Id="rId8" Type="http://schemas.openxmlformats.org/officeDocument/2006/relationships/tags" Target="../tags/tag1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457200"/>
            <a:ext cx="9448800" cy="724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04801"/>
            <a:ext cx="56149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066799"/>
            <a:ext cx="32924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2752725"/>
            <a:ext cx="25050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581400"/>
            <a:ext cx="42862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1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GAI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03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TRAI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14795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9988 L 0.24584 0.088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55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TRA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AO GAI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6104 L -0.27084 0.06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QUAN TRAI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1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QUAN TRAI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TRAI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TRAI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WordArt 8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28600" y="5638800"/>
            <a:ext cx="8610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QUAN TRAI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5486399"/>
            <a:ext cx="92789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GAI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457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" descr="GAI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228600"/>
            <a:ext cx="45608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WordArt 8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28600" y="5638800"/>
            <a:ext cx="8610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b="1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5050"/>
              </a:solidFill>
              <a:latin typeface="VNI-Avo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5486400"/>
            <a:ext cx="90598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2781300" y="1333500"/>
            <a:ext cx="2667000" cy="1676400"/>
          </a:xfrm>
          <a:prstGeom prst="chevron">
            <a:avLst>
              <a:gd name="adj" fmla="val 21595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-5400000">
            <a:off x="2362200" y="990600"/>
            <a:ext cx="1295400" cy="685800"/>
          </a:xfrm>
          <a:prstGeom prst="flowChartDelay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-3252662">
            <a:off x="3352800" y="609600"/>
            <a:ext cx="482600" cy="939800"/>
          </a:xfrm>
          <a:prstGeom prst="moon">
            <a:avLst>
              <a:gd name="adj" fmla="val 67449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5400000">
            <a:off x="4495800" y="1066800"/>
            <a:ext cx="1295400" cy="685800"/>
          </a:xfrm>
          <a:prstGeom prst="flowChartDelay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4103463" flipV="1">
            <a:off x="4401344" y="627856"/>
            <a:ext cx="457200" cy="877888"/>
          </a:xfrm>
          <a:prstGeom prst="moon">
            <a:avLst>
              <a:gd name="adj" fmla="val 66458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38600" y="1524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1828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8600" y="2133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AutoShap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19600" y="20574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2514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AutoShap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10000" y="2895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V="1">
            <a:off x="2895600" y="3657600"/>
            <a:ext cx="2514600" cy="2286000"/>
          </a:xfrm>
          <a:prstGeom prst="flowChartManualOperation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52800" y="3657600"/>
            <a:ext cx="1600200" cy="228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AutoShap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38600" y="3657600"/>
            <a:ext cx="304800" cy="2286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AutoShap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-5400000">
            <a:off x="31242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AutoShap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-5400000">
            <a:off x="37338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AutoShape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-5400000">
            <a:off x="43434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-5400000">
            <a:off x="49530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AutoShape 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-5400000">
            <a:off x="43434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AutoShape 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5400000">
            <a:off x="49530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AutoShape 2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-5400000">
            <a:off x="37338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AutoShape 2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-5400000">
            <a:off x="43434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7" name="AutoShap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-5400000">
            <a:off x="49530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AutoShape 3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-5400000">
            <a:off x="31242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AutoShape 3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-5400000">
            <a:off x="37338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AutoShape 3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-5400000">
            <a:off x="43434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AutoShape 3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-5400000">
            <a:off x="49530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Line 3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352800" y="4114800"/>
            <a:ext cx="3048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3733800" y="4191000"/>
            <a:ext cx="22860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4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4114800" y="4267200"/>
            <a:ext cx="762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419600" y="4267200"/>
            <a:ext cx="15240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6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724400" y="4191000"/>
            <a:ext cx="3048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7" name="AutoShape 3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971800" y="56388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AutoShape 4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56388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AutoShape 4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886200" y="56388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AutoShape 4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343400" y="56388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1" name="AutoShape 4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724400" y="56388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7" name="Freeform 49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6019800" y="3657600"/>
            <a:ext cx="762000" cy="1625600"/>
          </a:xfrm>
          <a:custGeom>
            <a:avLst/>
            <a:gdLst>
              <a:gd name="T0" fmla="*/ 108857 w 840"/>
              <a:gd name="T1" fmla="*/ 184346 h 1552"/>
              <a:gd name="T2" fmla="*/ 65314 w 840"/>
              <a:gd name="T3" fmla="*/ 284899 h 1552"/>
              <a:gd name="T4" fmla="*/ 21771 w 840"/>
              <a:gd name="T5" fmla="*/ 486004 h 1552"/>
              <a:gd name="T6" fmla="*/ 65314 w 840"/>
              <a:gd name="T7" fmla="*/ 687109 h 1552"/>
              <a:gd name="T8" fmla="*/ 65314 w 840"/>
              <a:gd name="T9" fmla="*/ 938491 h 1552"/>
              <a:gd name="T10" fmla="*/ 21771 w 840"/>
              <a:gd name="T11" fmla="*/ 1039043 h 1552"/>
              <a:gd name="T12" fmla="*/ 21771 w 840"/>
              <a:gd name="T13" fmla="*/ 1340701 h 1552"/>
              <a:gd name="T14" fmla="*/ 152400 w 840"/>
              <a:gd name="T15" fmla="*/ 1491530 h 1552"/>
              <a:gd name="T16" fmla="*/ 413657 w 840"/>
              <a:gd name="T17" fmla="*/ 1592082 h 1552"/>
              <a:gd name="T18" fmla="*/ 718457 w 840"/>
              <a:gd name="T19" fmla="*/ 1290425 h 1552"/>
              <a:gd name="T20" fmla="*/ 674914 w 840"/>
              <a:gd name="T21" fmla="*/ 938491 h 1552"/>
              <a:gd name="T22" fmla="*/ 674914 w 840"/>
              <a:gd name="T23" fmla="*/ 737386 h 1552"/>
              <a:gd name="T24" fmla="*/ 718457 w 840"/>
              <a:gd name="T25" fmla="*/ 536280 h 1552"/>
              <a:gd name="T26" fmla="*/ 674914 w 840"/>
              <a:gd name="T27" fmla="*/ 234623 h 1552"/>
              <a:gd name="T28" fmla="*/ 500743 w 840"/>
              <a:gd name="T29" fmla="*/ 33518 h 1552"/>
              <a:gd name="T30" fmla="*/ 283029 w 840"/>
              <a:gd name="T31" fmla="*/ 33518 h 1552"/>
              <a:gd name="T32" fmla="*/ 108857 w 840"/>
              <a:gd name="T33" fmla="*/ 184346 h 15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0" h="1552">
                <a:moveTo>
                  <a:pt x="120" y="176"/>
                </a:moveTo>
                <a:cubicBezTo>
                  <a:pt x="80" y="216"/>
                  <a:pt x="88" y="224"/>
                  <a:pt x="72" y="272"/>
                </a:cubicBezTo>
                <a:cubicBezTo>
                  <a:pt x="56" y="320"/>
                  <a:pt x="24" y="400"/>
                  <a:pt x="24" y="464"/>
                </a:cubicBezTo>
                <a:cubicBezTo>
                  <a:pt x="24" y="528"/>
                  <a:pt x="64" y="584"/>
                  <a:pt x="72" y="656"/>
                </a:cubicBezTo>
                <a:cubicBezTo>
                  <a:pt x="80" y="728"/>
                  <a:pt x="80" y="840"/>
                  <a:pt x="72" y="896"/>
                </a:cubicBezTo>
                <a:cubicBezTo>
                  <a:pt x="64" y="952"/>
                  <a:pt x="32" y="928"/>
                  <a:pt x="24" y="992"/>
                </a:cubicBezTo>
                <a:cubicBezTo>
                  <a:pt x="16" y="1056"/>
                  <a:pt x="0" y="1208"/>
                  <a:pt x="24" y="1280"/>
                </a:cubicBezTo>
                <a:cubicBezTo>
                  <a:pt x="48" y="1352"/>
                  <a:pt x="96" y="1384"/>
                  <a:pt x="168" y="1424"/>
                </a:cubicBezTo>
                <a:cubicBezTo>
                  <a:pt x="240" y="1464"/>
                  <a:pt x="352" y="1552"/>
                  <a:pt x="456" y="1520"/>
                </a:cubicBezTo>
                <a:cubicBezTo>
                  <a:pt x="560" y="1488"/>
                  <a:pt x="744" y="1336"/>
                  <a:pt x="792" y="1232"/>
                </a:cubicBezTo>
                <a:cubicBezTo>
                  <a:pt x="840" y="1128"/>
                  <a:pt x="752" y="984"/>
                  <a:pt x="744" y="896"/>
                </a:cubicBezTo>
                <a:cubicBezTo>
                  <a:pt x="736" y="808"/>
                  <a:pt x="736" y="768"/>
                  <a:pt x="744" y="704"/>
                </a:cubicBezTo>
                <a:cubicBezTo>
                  <a:pt x="752" y="640"/>
                  <a:pt x="792" y="592"/>
                  <a:pt x="792" y="512"/>
                </a:cubicBezTo>
                <a:cubicBezTo>
                  <a:pt x="792" y="432"/>
                  <a:pt x="784" y="304"/>
                  <a:pt x="744" y="224"/>
                </a:cubicBezTo>
                <a:cubicBezTo>
                  <a:pt x="704" y="144"/>
                  <a:pt x="624" y="64"/>
                  <a:pt x="552" y="32"/>
                </a:cubicBezTo>
                <a:cubicBezTo>
                  <a:pt x="480" y="0"/>
                  <a:pt x="384" y="0"/>
                  <a:pt x="312" y="32"/>
                </a:cubicBezTo>
                <a:cubicBezTo>
                  <a:pt x="240" y="64"/>
                  <a:pt x="160" y="136"/>
                  <a:pt x="120" y="176"/>
                </a:cubicBezTo>
                <a:close/>
              </a:path>
            </a:pathLst>
          </a:custGeom>
          <a:solidFill>
            <a:schemeClr val="bg1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8" name="Freeform 50"/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6096000" y="4267200"/>
            <a:ext cx="609600" cy="698500"/>
          </a:xfrm>
          <a:custGeom>
            <a:avLst/>
            <a:gdLst>
              <a:gd name="T0" fmla="*/ 0 w 336"/>
              <a:gd name="T1" fmla="*/ 0 h 392"/>
              <a:gd name="T2" fmla="*/ 174171 w 336"/>
              <a:gd name="T3" fmla="*/ 85531 h 392"/>
              <a:gd name="T4" fmla="*/ 261257 w 336"/>
              <a:gd name="T5" fmla="*/ 342122 h 392"/>
              <a:gd name="T6" fmla="*/ 261257 w 336"/>
              <a:gd name="T7" fmla="*/ 684245 h 392"/>
              <a:gd name="T8" fmla="*/ 348343 w 336"/>
              <a:gd name="T9" fmla="*/ 256592 h 392"/>
              <a:gd name="T10" fmla="*/ 435429 w 336"/>
              <a:gd name="T11" fmla="*/ 85531 h 392"/>
              <a:gd name="T12" fmla="*/ 609600 w 336"/>
              <a:gd name="T13" fmla="*/ 0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6" h="392">
                <a:moveTo>
                  <a:pt x="0" y="0"/>
                </a:moveTo>
                <a:cubicBezTo>
                  <a:pt x="36" y="8"/>
                  <a:pt x="72" y="16"/>
                  <a:pt x="96" y="48"/>
                </a:cubicBezTo>
                <a:cubicBezTo>
                  <a:pt x="120" y="80"/>
                  <a:pt x="136" y="136"/>
                  <a:pt x="144" y="192"/>
                </a:cubicBezTo>
                <a:cubicBezTo>
                  <a:pt x="152" y="248"/>
                  <a:pt x="136" y="392"/>
                  <a:pt x="144" y="384"/>
                </a:cubicBezTo>
                <a:cubicBezTo>
                  <a:pt x="152" y="376"/>
                  <a:pt x="176" y="200"/>
                  <a:pt x="192" y="144"/>
                </a:cubicBezTo>
                <a:cubicBezTo>
                  <a:pt x="208" y="88"/>
                  <a:pt x="216" y="72"/>
                  <a:pt x="240" y="48"/>
                </a:cubicBezTo>
                <a:cubicBezTo>
                  <a:pt x="264" y="24"/>
                  <a:pt x="312" y="8"/>
                  <a:pt x="336" y="0"/>
                </a:cubicBezTo>
              </a:path>
            </a:pathLst>
          </a:custGeom>
          <a:solidFill>
            <a:schemeClr val="bg1"/>
          </a:solidFill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" name="Freeform 51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6019800" y="3657600"/>
            <a:ext cx="762000" cy="1625600"/>
          </a:xfrm>
          <a:custGeom>
            <a:avLst/>
            <a:gdLst>
              <a:gd name="T0" fmla="*/ 108857 w 840"/>
              <a:gd name="T1" fmla="*/ 184346 h 1552"/>
              <a:gd name="T2" fmla="*/ 65314 w 840"/>
              <a:gd name="T3" fmla="*/ 284899 h 1552"/>
              <a:gd name="T4" fmla="*/ 21771 w 840"/>
              <a:gd name="T5" fmla="*/ 486004 h 1552"/>
              <a:gd name="T6" fmla="*/ 65314 w 840"/>
              <a:gd name="T7" fmla="*/ 687109 h 1552"/>
              <a:gd name="T8" fmla="*/ 65314 w 840"/>
              <a:gd name="T9" fmla="*/ 938491 h 1552"/>
              <a:gd name="T10" fmla="*/ 21771 w 840"/>
              <a:gd name="T11" fmla="*/ 1039043 h 1552"/>
              <a:gd name="T12" fmla="*/ 21771 w 840"/>
              <a:gd name="T13" fmla="*/ 1340701 h 1552"/>
              <a:gd name="T14" fmla="*/ 152400 w 840"/>
              <a:gd name="T15" fmla="*/ 1491530 h 1552"/>
              <a:gd name="T16" fmla="*/ 413657 w 840"/>
              <a:gd name="T17" fmla="*/ 1592082 h 1552"/>
              <a:gd name="T18" fmla="*/ 718457 w 840"/>
              <a:gd name="T19" fmla="*/ 1290425 h 1552"/>
              <a:gd name="T20" fmla="*/ 674914 w 840"/>
              <a:gd name="T21" fmla="*/ 938491 h 1552"/>
              <a:gd name="T22" fmla="*/ 674914 w 840"/>
              <a:gd name="T23" fmla="*/ 737386 h 1552"/>
              <a:gd name="T24" fmla="*/ 718457 w 840"/>
              <a:gd name="T25" fmla="*/ 536280 h 1552"/>
              <a:gd name="T26" fmla="*/ 674914 w 840"/>
              <a:gd name="T27" fmla="*/ 234623 h 1552"/>
              <a:gd name="T28" fmla="*/ 500743 w 840"/>
              <a:gd name="T29" fmla="*/ 33518 h 1552"/>
              <a:gd name="T30" fmla="*/ 283029 w 840"/>
              <a:gd name="T31" fmla="*/ 33518 h 1552"/>
              <a:gd name="T32" fmla="*/ 108857 w 840"/>
              <a:gd name="T33" fmla="*/ 184346 h 15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0" h="1552">
                <a:moveTo>
                  <a:pt x="120" y="176"/>
                </a:moveTo>
                <a:cubicBezTo>
                  <a:pt x="80" y="216"/>
                  <a:pt x="88" y="224"/>
                  <a:pt x="72" y="272"/>
                </a:cubicBezTo>
                <a:cubicBezTo>
                  <a:pt x="56" y="320"/>
                  <a:pt x="24" y="400"/>
                  <a:pt x="24" y="464"/>
                </a:cubicBezTo>
                <a:cubicBezTo>
                  <a:pt x="24" y="528"/>
                  <a:pt x="64" y="584"/>
                  <a:pt x="72" y="656"/>
                </a:cubicBezTo>
                <a:cubicBezTo>
                  <a:pt x="80" y="728"/>
                  <a:pt x="80" y="840"/>
                  <a:pt x="72" y="896"/>
                </a:cubicBezTo>
                <a:cubicBezTo>
                  <a:pt x="64" y="952"/>
                  <a:pt x="32" y="928"/>
                  <a:pt x="24" y="992"/>
                </a:cubicBezTo>
                <a:cubicBezTo>
                  <a:pt x="16" y="1056"/>
                  <a:pt x="0" y="1208"/>
                  <a:pt x="24" y="1280"/>
                </a:cubicBezTo>
                <a:cubicBezTo>
                  <a:pt x="48" y="1352"/>
                  <a:pt x="96" y="1384"/>
                  <a:pt x="168" y="1424"/>
                </a:cubicBezTo>
                <a:cubicBezTo>
                  <a:pt x="240" y="1464"/>
                  <a:pt x="352" y="1552"/>
                  <a:pt x="456" y="1520"/>
                </a:cubicBezTo>
                <a:cubicBezTo>
                  <a:pt x="560" y="1488"/>
                  <a:pt x="744" y="1336"/>
                  <a:pt x="792" y="1232"/>
                </a:cubicBezTo>
                <a:cubicBezTo>
                  <a:pt x="840" y="1128"/>
                  <a:pt x="752" y="984"/>
                  <a:pt x="744" y="896"/>
                </a:cubicBezTo>
                <a:cubicBezTo>
                  <a:pt x="736" y="808"/>
                  <a:pt x="736" y="768"/>
                  <a:pt x="744" y="704"/>
                </a:cubicBezTo>
                <a:cubicBezTo>
                  <a:pt x="752" y="640"/>
                  <a:pt x="792" y="592"/>
                  <a:pt x="792" y="512"/>
                </a:cubicBezTo>
                <a:cubicBezTo>
                  <a:pt x="792" y="432"/>
                  <a:pt x="784" y="304"/>
                  <a:pt x="744" y="224"/>
                </a:cubicBezTo>
                <a:cubicBezTo>
                  <a:pt x="704" y="144"/>
                  <a:pt x="624" y="64"/>
                  <a:pt x="552" y="32"/>
                </a:cubicBezTo>
                <a:cubicBezTo>
                  <a:pt x="480" y="0"/>
                  <a:pt x="384" y="0"/>
                  <a:pt x="312" y="32"/>
                </a:cubicBezTo>
                <a:cubicBezTo>
                  <a:pt x="240" y="64"/>
                  <a:pt x="160" y="136"/>
                  <a:pt x="120" y="176"/>
                </a:cubicBezTo>
                <a:close/>
              </a:path>
            </a:pathLst>
          </a:custGeom>
          <a:solidFill>
            <a:schemeClr val="bg1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0" name="Freeform 52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6096000" y="4267200"/>
            <a:ext cx="609600" cy="698500"/>
          </a:xfrm>
          <a:custGeom>
            <a:avLst/>
            <a:gdLst>
              <a:gd name="T0" fmla="*/ 0 w 336"/>
              <a:gd name="T1" fmla="*/ 0 h 392"/>
              <a:gd name="T2" fmla="*/ 174171 w 336"/>
              <a:gd name="T3" fmla="*/ 85531 h 392"/>
              <a:gd name="T4" fmla="*/ 261257 w 336"/>
              <a:gd name="T5" fmla="*/ 342122 h 392"/>
              <a:gd name="T6" fmla="*/ 261257 w 336"/>
              <a:gd name="T7" fmla="*/ 684245 h 392"/>
              <a:gd name="T8" fmla="*/ 348343 w 336"/>
              <a:gd name="T9" fmla="*/ 256592 h 392"/>
              <a:gd name="T10" fmla="*/ 435429 w 336"/>
              <a:gd name="T11" fmla="*/ 85531 h 392"/>
              <a:gd name="T12" fmla="*/ 609600 w 336"/>
              <a:gd name="T13" fmla="*/ 0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6" h="392">
                <a:moveTo>
                  <a:pt x="0" y="0"/>
                </a:moveTo>
                <a:cubicBezTo>
                  <a:pt x="36" y="8"/>
                  <a:pt x="72" y="16"/>
                  <a:pt x="96" y="48"/>
                </a:cubicBezTo>
                <a:cubicBezTo>
                  <a:pt x="120" y="80"/>
                  <a:pt x="136" y="136"/>
                  <a:pt x="144" y="192"/>
                </a:cubicBezTo>
                <a:cubicBezTo>
                  <a:pt x="152" y="248"/>
                  <a:pt x="136" y="392"/>
                  <a:pt x="144" y="384"/>
                </a:cubicBezTo>
                <a:cubicBezTo>
                  <a:pt x="152" y="376"/>
                  <a:pt x="176" y="200"/>
                  <a:pt x="192" y="144"/>
                </a:cubicBezTo>
                <a:cubicBezTo>
                  <a:pt x="208" y="88"/>
                  <a:pt x="216" y="72"/>
                  <a:pt x="240" y="48"/>
                </a:cubicBezTo>
                <a:cubicBezTo>
                  <a:pt x="264" y="24"/>
                  <a:pt x="312" y="8"/>
                  <a:pt x="336" y="0"/>
                </a:cubicBezTo>
              </a:path>
            </a:pathLst>
          </a:custGeom>
          <a:solidFill>
            <a:schemeClr val="bg1"/>
          </a:solidFill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1" name="Freeform 53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6934200" y="3657600"/>
            <a:ext cx="762000" cy="1625600"/>
          </a:xfrm>
          <a:custGeom>
            <a:avLst/>
            <a:gdLst>
              <a:gd name="T0" fmla="*/ 108857 w 840"/>
              <a:gd name="T1" fmla="*/ 184346 h 1552"/>
              <a:gd name="T2" fmla="*/ 65314 w 840"/>
              <a:gd name="T3" fmla="*/ 284899 h 1552"/>
              <a:gd name="T4" fmla="*/ 21771 w 840"/>
              <a:gd name="T5" fmla="*/ 486004 h 1552"/>
              <a:gd name="T6" fmla="*/ 65314 w 840"/>
              <a:gd name="T7" fmla="*/ 687109 h 1552"/>
              <a:gd name="T8" fmla="*/ 65314 w 840"/>
              <a:gd name="T9" fmla="*/ 938491 h 1552"/>
              <a:gd name="T10" fmla="*/ 21771 w 840"/>
              <a:gd name="T11" fmla="*/ 1039043 h 1552"/>
              <a:gd name="T12" fmla="*/ 21771 w 840"/>
              <a:gd name="T13" fmla="*/ 1340701 h 1552"/>
              <a:gd name="T14" fmla="*/ 152400 w 840"/>
              <a:gd name="T15" fmla="*/ 1491530 h 1552"/>
              <a:gd name="T16" fmla="*/ 413657 w 840"/>
              <a:gd name="T17" fmla="*/ 1592082 h 1552"/>
              <a:gd name="T18" fmla="*/ 718457 w 840"/>
              <a:gd name="T19" fmla="*/ 1290425 h 1552"/>
              <a:gd name="T20" fmla="*/ 674914 w 840"/>
              <a:gd name="T21" fmla="*/ 938491 h 1552"/>
              <a:gd name="T22" fmla="*/ 674914 w 840"/>
              <a:gd name="T23" fmla="*/ 737386 h 1552"/>
              <a:gd name="T24" fmla="*/ 718457 w 840"/>
              <a:gd name="T25" fmla="*/ 536280 h 1552"/>
              <a:gd name="T26" fmla="*/ 674914 w 840"/>
              <a:gd name="T27" fmla="*/ 234623 h 1552"/>
              <a:gd name="T28" fmla="*/ 500743 w 840"/>
              <a:gd name="T29" fmla="*/ 33518 h 1552"/>
              <a:gd name="T30" fmla="*/ 283029 w 840"/>
              <a:gd name="T31" fmla="*/ 33518 h 1552"/>
              <a:gd name="T32" fmla="*/ 108857 w 840"/>
              <a:gd name="T33" fmla="*/ 184346 h 15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0" h="1552">
                <a:moveTo>
                  <a:pt x="120" y="176"/>
                </a:moveTo>
                <a:cubicBezTo>
                  <a:pt x="80" y="216"/>
                  <a:pt x="88" y="224"/>
                  <a:pt x="72" y="272"/>
                </a:cubicBezTo>
                <a:cubicBezTo>
                  <a:pt x="56" y="320"/>
                  <a:pt x="24" y="400"/>
                  <a:pt x="24" y="464"/>
                </a:cubicBezTo>
                <a:cubicBezTo>
                  <a:pt x="24" y="528"/>
                  <a:pt x="64" y="584"/>
                  <a:pt x="72" y="656"/>
                </a:cubicBezTo>
                <a:cubicBezTo>
                  <a:pt x="80" y="728"/>
                  <a:pt x="80" y="840"/>
                  <a:pt x="72" y="896"/>
                </a:cubicBezTo>
                <a:cubicBezTo>
                  <a:pt x="64" y="952"/>
                  <a:pt x="32" y="928"/>
                  <a:pt x="24" y="992"/>
                </a:cubicBezTo>
                <a:cubicBezTo>
                  <a:pt x="16" y="1056"/>
                  <a:pt x="0" y="1208"/>
                  <a:pt x="24" y="1280"/>
                </a:cubicBezTo>
                <a:cubicBezTo>
                  <a:pt x="48" y="1352"/>
                  <a:pt x="96" y="1384"/>
                  <a:pt x="168" y="1424"/>
                </a:cubicBezTo>
                <a:cubicBezTo>
                  <a:pt x="240" y="1464"/>
                  <a:pt x="352" y="1552"/>
                  <a:pt x="456" y="1520"/>
                </a:cubicBezTo>
                <a:cubicBezTo>
                  <a:pt x="560" y="1488"/>
                  <a:pt x="744" y="1336"/>
                  <a:pt x="792" y="1232"/>
                </a:cubicBezTo>
                <a:cubicBezTo>
                  <a:pt x="840" y="1128"/>
                  <a:pt x="752" y="984"/>
                  <a:pt x="744" y="896"/>
                </a:cubicBezTo>
                <a:cubicBezTo>
                  <a:pt x="736" y="808"/>
                  <a:pt x="736" y="768"/>
                  <a:pt x="744" y="704"/>
                </a:cubicBezTo>
                <a:cubicBezTo>
                  <a:pt x="752" y="640"/>
                  <a:pt x="792" y="592"/>
                  <a:pt x="792" y="512"/>
                </a:cubicBezTo>
                <a:cubicBezTo>
                  <a:pt x="792" y="432"/>
                  <a:pt x="784" y="304"/>
                  <a:pt x="744" y="224"/>
                </a:cubicBezTo>
                <a:cubicBezTo>
                  <a:pt x="704" y="144"/>
                  <a:pt x="624" y="64"/>
                  <a:pt x="552" y="32"/>
                </a:cubicBezTo>
                <a:cubicBezTo>
                  <a:pt x="480" y="0"/>
                  <a:pt x="384" y="0"/>
                  <a:pt x="312" y="32"/>
                </a:cubicBezTo>
                <a:cubicBezTo>
                  <a:pt x="240" y="64"/>
                  <a:pt x="160" y="136"/>
                  <a:pt x="120" y="176"/>
                </a:cubicBezTo>
                <a:close/>
              </a:path>
            </a:pathLst>
          </a:custGeom>
          <a:solidFill>
            <a:schemeClr val="bg1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2" name="Freeform 54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7010400" y="4267200"/>
            <a:ext cx="609600" cy="698500"/>
          </a:xfrm>
          <a:custGeom>
            <a:avLst/>
            <a:gdLst>
              <a:gd name="T0" fmla="*/ 0 w 336"/>
              <a:gd name="T1" fmla="*/ 0 h 392"/>
              <a:gd name="T2" fmla="*/ 174171 w 336"/>
              <a:gd name="T3" fmla="*/ 85531 h 392"/>
              <a:gd name="T4" fmla="*/ 261257 w 336"/>
              <a:gd name="T5" fmla="*/ 342122 h 392"/>
              <a:gd name="T6" fmla="*/ 261257 w 336"/>
              <a:gd name="T7" fmla="*/ 684245 h 392"/>
              <a:gd name="T8" fmla="*/ 348343 w 336"/>
              <a:gd name="T9" fmla="*/ 256592 h 392"/>
              <a:gd name="T10" fmla="*/ 435429 w 336"/>
              <a:gd name="T11" fmla="*/ 85531 h 392"/>
              <a:gd name="T12" fmla="*/ 609600 w 336"/>
              <a:gd name="T13" fmla="*/ 0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6" h="392">
                <a:moveTo>
                  <a:pt x="0" y="0"/>
                </a:moveTo>
                <a:cubicBezTo>
                  <a:pt x="36" y="8"/>
                  <a:pt x="72" y="16"/>
                  <a:pt x="96" y="48"/>
                </a:cubicBezTo>
                <a:cubicBezTo>
                  <a:pt x="120" y="80"/>
                  <a:pt x="136" y="136"/>
                  <a:pt x="144" y="192"/>
                </a:cubicBezTo>
                <a:cubicBezTo>
                  <a:pt x="152" y="248"/>
                  <a:pt x="136" y="392"/>
                  <a:pt x="144" y="384"/>
                </a:cubicBezTo>
                <a:cubicBezTo>
                  <a:pt x="152" y="376"/>
                  <a:pt x="176" y="200"/>
                  <a:pt x="192" y="144"/>
                </a:cubicBezTo>
                <a:cubicBezTo>
                  <a:pt x="208" y="88"/>
                  <a:pt x="216" y="72"/>
                  <a:pt x="240" y="48"/>
                </a:cubicBezTo>
                <a:cubicBezTo>
                  <a:pt x="264" y="24"/>
                  <a:pt x="312" y="8"/>
                  <a:pt x="336" y="0"/>
                </a:cubicBezTo>
              </a:path>
            </a:pathLst>
          </a:custGeom>
          <a:solidFill>
            <a:schemeClr val="bg1"/>
          </a:solidFill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3" name="Oval 5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04800" y="3124200"/>
            <a:ext cx="24384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4" name="AutoShape 5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 rot="-5400000">
            <a:off x="1104900" y="2552700"/>
            <a:ext cx="762000" cy="1143000"/>
          </a:xfrm>
          <a:prstGeom prst="flowChartDelay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5" name="WordArt 57"/>
          <p:cNvSpPr>
            <a:spLocks noChangeArrowheads="1" noChangeShapeType="1" noTextEdit="1"/>
          </p:cNvSpPr>
          <p:nvPr>
            <p:custDataLst>
              <p:tags r:id="rId47"/>
            </p:custDataLst>
          </p:nvPr>
        </p:nvSpPr>
        <p:spPr bwMode="auto">
          <a:xfrm>
            <a:off x="1143000" y="31242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0" dur="2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3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9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2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5" dur="2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8" dur="2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1" dur="2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4" dur="2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2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0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3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6" dur="2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9" dur="2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2" dur="2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5" dur="2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8" dur="2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1" dur="2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4" dur="2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7" dur="2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0" dur="2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3" dur="2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6" dur="2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9" dur="20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2" dur="20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5" grpId="0" animBg="1"/>
      <p:bldP spid="2053" grpId="0" animBg="1"/>
      <p:bldP spid="2056" grpId="0" animBg="1"/>
      <p:bldP spid="2054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6" grpId="0" animBg="1"/>
      <p:bldP spid="2067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 animBg="1"/>
      <p:bldP spid="2078" grpId="0" animBg="1"/>
      <p:bldP spid="2079" grpId="0" animBg="1"/>
      <p:bldP spid="2080" grpId="0" animBg="1"/>
      <p:bldP spid="2081" grpId="0" animBg="1"/>
      <p:bldP spid="2082" grpId="0" animBg="1"/>
      <p:bldP spid="2083" grpId="0" animBg="1"/>
      <p:bldP spid="2084" grpId="0" animBg="1"/>
      <p:bldP spid="2085" grpId="0" animBg="1"/>
      <p:bldP spid="2086" grpId="0" animBg="1"/>
      <p:bldP spid="2087" grpId="0" animBg="1"/>
      <p:bldP spid="2088" grpId="0" animBg="1"/>
      <p:bldP spid="2089" grpId="0" animBg="1"/>
      <p:bldP spid="2090" grpId="0" animBg="1"/>
      <p:bldP spid="2091" grpId="0" animBg="1"/>
      <p:bldP spid="2097" grpId="0" animBg="1"/>
      <p:bldP spid="2098" grpId="0" animBg="1"/>
      <p:bldP spid="2099" grpId="0" animBg="1"/>
      <p:bldP spid="2100" grpId="0" animBg="1"/>
      <p:bldP spid="2101" grpId="0" animBg="1"/>
      <p:bldP spid="2102" grpId="0" animBg="1"/>
      <p:bldP spid="2103" grpId="0" animBg="1"/>
      <p:bldP spid="2104" grpId="0" animBg="1"/>
      <p:bldP spid="2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2781300" y="1333500"/>
            <a:ext cx="2667000" cy="1676400"/>
          </a:xfrm>
          <a:prstGeom prst="chevron">
            <a:avLst>
              <a:gd name="adj" fmla="val 21595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AutoShap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-5400000">
            <a:off x="2438400" y="990600"/>
            <a:ext cx="1295400" cy="685800"/>
          </a:xfrm>
          <a:prstGeom prst="flowChartDelay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-3252662">
            <a:off x="3352800" y="609600"/>
            <a:ext cx="482600" cy="939800"/>
          </a:xfrm>
          <a:prstGeom prst="moon">
            <a:avLst>
              <a:gd name="adj" fmla="val 67449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AutoShap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5400000">
            <a:off x="4495800" y="1066800"/>
            <a:ext cx="1295400" cy="685800"/>
          </a:xfrm>
          <a:prstGeom prst="flowChartDelay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4103463" flipV="1">
            <a:off x="4401344" y="627856"/>
            <a:ext cx="457200" cy="877888"/>
          </a:xfrm>
          <a:prstGeom prst="moon">
            <a:avLst>
              <a:gd name="adj" fmla="val 66458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38600" y="1524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1828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8600" y="2133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AutoShap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19600" y="20574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2514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AutoShap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810000" y="2895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AutoShap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V="1">
            <a:off x="2895600" y="3657600"/>
            <a:ext cx="2514600" cy="2286000"/>
          </a:xfrm>
          <a:prstGeom prst="flowChartManualOperation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52800" y="3657600"/>
            <a:ext cx="1600200" cy="228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AutoShap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38600" y="3657600"/>
            <a:ext cx="304800" cy="2286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AutoShap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-5400000">
            <a:off x="31242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AutoShap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-5400000">
            <a:off x="37338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AutoShap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-5400000">
            <a:off x="43434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AutoShap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-5400000">
            <a:off x="49530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AutoShape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-5400000">
            <a:off x="43434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AutoShap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5400000">
            <a:off x="49530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AutoShape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-5400000">
            <a:off x="37338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AutoShape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-5400000">
            <a:off x="43434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AutoShap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-5400000">
            <a:off x="49530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AutoShape 2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-5400000">
            <a:off x="31242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AutoShape 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-5400000">
            <a:off x="37338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AutoShape 2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-5400000">
            <a:off x="43434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AutoShape 2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-5400000">
            <a:off x="49530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352800" y="4114800"/>
            <a:ext cx="3048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3733800" y="4191000"/>
            <a:ext cx="22860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4114800" y="4267200"/>
            <a:ext cx="762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4" name="Line 32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419600" y="4267200"/>
            <a:ext cx="15240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Line 33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724400" y="4191000"/>
            <a:ext cx="3048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6" name="AutoShape 3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971800" y="56388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AutoShape 3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56388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AutoShape 3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886200" y="56388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AutoShape 37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343400" y="56388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AutoShape 3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724400" y="56388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Freeform 39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6019800" y="3657600"/>
            <a:ext cx="762000" cy="1625600"/>
          </a:xfrm>
          <a:custGeom>
            <a:avLst/>
            <a:gdLst>
              <a:gd name="T0" fmla="*/ 108857 w 840"/>
              <a:gd name="T1" fmla="*/ 184346 h 1552"/>
              <a:gd name="T2" fmla="*/ 65314 w 840"/>
              <a:gd name="T3" fmla="*/ 284899 h 1552"/>
              <a:gd name="T4" fmla="*/ 21771 w 840"/>
              <a:gd name="T5" fmla="*/ 486004 h 1552"/>
              <a:gd name="T6" fmla="*/ 65314 w 840"/>
              <a:gd name="T7" fmla="*/ 687109 h 1552"/>
              <a:gd name="T8" fmla="*/ 65314 w 840"/>
              <a:gd name="T9" fmla="*/ 938491 h 1552"/>
              <a:gd name="T10" fmla="*/ 21771 w 840"/>
              <a:gd name="T11" fmla="*/ 1039043 h 1552"/>
              <a:gd name="T12" fmla="*/ 21771 w 840"/>
              <a:gd name="T13" fmla="*/ 1340701 h 1552"/>
              <a:gd name="T14" fmla="*/ 152400 w 840"/>
              <a:gd name="T15" fmla="*/ 1491530 h 1552"/>
              <a:gd name="T16" fmla="*/ 413657 w 840"/>
              <a:gd name="T17" fmla="*/ 1592082 h 1552"/>
              <a:gd name="T18" fmla="*/ 718457 w 840"/>
              <a:gd name="T19" fmla="*/ 1290425 h 1552"/>
              <a:gd name="T20" fmla="*/ 674914 w 840"/>
              <a:gd name="T21" fmla="*/ 938491 h 1552"/>
              <a:gd name="T22" fmla="*/ 674914 w 840"/>
              <a:gd name="T23" fmla="*/ 737386 h 1552"/>
              <a:gd name="T24" fmla="*/ 718457 w 840"/>
              <a:gd name="T25" fmla="*/ 536280 h 1552"/>
              <a:gd name="T26" fmla="*/ 674914 w 840"/>
              <a:gd name="T27" fmla="*/ 234623 h 1552"/>
              <a:gd name="T28" fmla="*/ 500743 w 840"/>
              <a:gd name="T29" fmla="*/ 33518 h 1552"/>
              <a:gd name="T30" fmla="*/ 283029 w 840"/>
              <a:gd name="T31" fmla="*/ 33518 h 1552"/>
              <a:gd name="T32" fmla="*/ 108857 w 840"/>
              <a:gd name="T33" fmla="*/ 184346 h 15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0" h="1552">
                <a:moveTo>
                  <a:pt x="120" y="176"/>
                </a:moveTo>
                <a:cubicBezTo>
                  <a:pt x="80" y="216"/>
                  <a:pt x="88" y="224"/>
                  <a:pt x="72" y="272"/>
                </a:cubicBezTo>
                <a:cubicBezTo>
                  <a:pt x="56" y="320"/>
                  <a:pt x="24" y="400"/>
                  <a:pt x="24" y="464"/>
                </a:cubicBezTo>
                <a:cubicBezTo>
                  <a:pt x="24" y="528"/>
                  <a:pt x="64" y="584"/>
                  <a:pt x="72" y="656"/>
                </a:cubicBezTo>
                <a:cubicBezTo>
                  <a:pt x="80" y="728"/>
                  <a:pt x="80" y="840"/>
                  <a:pt x="72" y="896"/>
                </a:cubicBezTo>
                <a:cubicBezTo>
                  <a:pt x="64" y="952"/>
                  <a:pt x="32" y="928"/>
                  <a:pt x="24" y="992"/>
                </a:cubicBezTo>
                <a:cubicBezTo>
                  <a:pt x="16" y="1056"/>
                  <a:pt x="0" y="1208"/>
                  <a:pt x="24" y="1280"/>
                </a:cubicBezTo>
                <a:cubicBezTo>
                  <a:pt x="48" y="1352"/>
                  <a:pt x="96" y="1384"/>
                  <a:pt x="168" y="1424"/>
                </a:cubicBezTo>
                <a:cubicBezTo>
                  <a:pt x="240" y="1464"/>
                  <a:pt x="352" y="1552"/>
                  <a:pt x="456" y="1520"/>
                </a:cubicBezTo>
                <a:cubicBezTo>
                  <a:pt x="560" y="1488"/>
                  <a:pt x="744" y="1336"/>
                  <a:pt x="792" y="1232"/>
                </a:cubicBezTo>
                <a:cubicBezTo>
                  <a:pt x="840" y="1128"/>
                  <a:pt x="752" y="984"/>
                  <a:pt x="744" y="896"/>
                </a:cubicBezTo>
                <a:cubicBezTo>
                  <a:pt x="736" y="808"/>
                  <a:pt x="736" y="768"/>
                  <a:pt x="744" y="704"/>
                </a:cubicBezTo>
                <a:cubicBezTo>
                  <a:pt x="752" y="640"/>
                  <a:pt x="792" y="592"/>
                  <a:pt x="792" y="512"/>
                </a:cubicBezTo>
                <a:cubicBezTo>
                  <a:pt x="792" y="432"/>
                  <a:pt x="784" y="304"/>
                  <a:pt x="744" y="224"/>
                </a:cubicBezTo>
                <a:cubicBezTo>
                  <a:pt x="704" y="144"/>
                  <a:pt x="624" y="64"/>
                  <a:pt x="552" y="32"/>
                </a:cubicBezTo>
                <a:cubicBezTo>
                  <a:pt x="480" y="0"/>
                  <a:pt x="384" y="0"/>
                  <a:pt x="312" y="32"/>
                </a:cubicBezTo>
                <a:cubicBezTo>
                  <a:pt x="240" y="64"/>
                  <a:pt x="160" y="136"/>
                  <a:pt x="120" y="176"/>
                </a:cubicBezTo>
                <a:close/>
              </a:path>
            </a:pathLst>
          </a:custGeom>
          <a:solidFill>
            <a:schemeClr val="bg1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2" name="Freeform 40"/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6096000" y="4267200"/>
            <a:ext cx="609600" cy="698500"/>
          </a:xfrm>
          <a:custGeom>
            <a:avLst/>
            <a:gdLst>
              <a:gd name="T0" fmla="*/ 0 w 336"/>
              <a:gd name="T1" fmla="*/ 0 h 392"/>
              <a:gd name="T2" fmla="*/ 174171 w 336"/>
              <a:gd name="T3" fmla="*/ 85531 h 392"/>
              <a:gd name="T4" fmla="*/ 261257 w 336"/>
              <a:gd name="T5" fmla="*/ 342122 h 392"/>
              <a:gd name="T6" fmla="*/ 261257 w 336"/>
              <a:gd name="T7" fmla="*/ 684245 h 392"/>
              <a:gd name="T8" fmla="*/ 348343 w 336"/>
              <a:gd name="T9" fmla="*/ 256592 h 392"/>
              <a:gd name="T10" fmla="*/ 435429 w 336"/>
              <a:gd name="T11" fmla="*/ 85531 h 392"/>
              <a:gd name="T12" fmla="*/ 609600 w 336"/>
              <a:gd name="T13" fmla="*/ 0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6" h="392">
                <a:moveTo>
                  <a:pt x="0" y="0"/>
                </a:moveTo>
                <a:cubicBezTo>
                  <a:pt x="36" y="8"/>
                  <a:pt x="72" y="16"/>
                  <a:pt x="96" y="48"/>
                </a:cubicBezTo>
                <a:cubicBezTo>
                  <a:pt x="120" y="80"/>
                  <a:pt x="136" y="136"/>
                  <a:pt x="144" y="192"/>
                </a:cubicBezTo>
                <a:cubicBezTo>
                  <a:pt x="152" y="248"/>
                  <a:pt x="136" y="392"/>
                  <a:pt x="144" y="384"/>
                </a:cubicBezTo>
                <a:cubicBezTo>
                  <a:pt x="152" y="376"/>
                  <a:pt x="176" y="200"/>
                  <a:pt x="192" y="144"/>
                </a:cubicBezTo>
                <a:cubicBezTo>
                  <a:pt x="208" y="88"/>
                  <a:pt x="216" y="72"/>
                  <a:pt x="240" y="48"/>
                </a:cubicBezTo>
                <a:cubicBezTo>
                  <a:pt x="264" y="24"/>
                  <a:pt x="312" y="8"/>
                  <a:pt x="336" y="0"/>
                </a:cubicBezTo>
              </a:path>
            </a:pathLst>
          </a:custGeom>
          <a:solidFill>
            <a:schemeClr val="bg1"/>
          </a:solidFill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3" name="Freeform 41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6019800" y="3657600"/>
            <a:ext cx="762000" cy="1625600"/>
          </a:xfrm>
          <a:custGeom>
            <a:avLst/>
            <a:gdLst>
              <a:gd name="T0" fmla="*/ 108857 w 840"/>
              <a:gd name="T1" fmla="*/ 184346 h 1552"/>
              <a:gd name="T2" fmla="*/ 65314 w 840"/>
              <a:gd name="T3" fmla="*/ 284899 h 1552"/>
              <a:gd name="T4" fmla="*/ 21771 w 840"/>
              <a:gd name="T5" fmla="*/ 486004 h 1552"/>
              <a:gd name="T6" fmla="*/ 65314 w 840"/>
              <a:gd name="T7" fmla="*/ 687109 h 1552"/>
              <a:gd name="T8" fmla="*/ 65314 w 840"/>
              <a:gd name="T9" fmla="*/ 938491 h 1552"/>
              <a:gd name="T10" fmla="*/ 21771 w 840"/>
              <a:gd name="T11" fmla="*/ 1039043 h 1552"/>
              <a:gd name="T12" fmla="*/ 21771 w 840"/>
              <a:gd name="T13" fmla="*/ 1340701 h 1552"/>
              <a:gd name="T14" fmla="*/ 152400 w 840"/>
              <a:gd name="T15" fmla="*/ 1491530 h 1552"/>
              <a:gd name="T16" fmla="*/ 413657 w 840"/>
              <a:gd name="T17" fmla="*/ 1592082 h 1552"/>
              <a:gd name="T18" fmla="*/ 718457 w 840"/>
              <a:gd name="T19" fmla="*/ 1290425 h 1552"/>
              <a:gd name="T20" fmla="*/ 674914 w 840"/>
              <a:gd name="T21" fmla="*/ 938491 h 1552"/>
              <a:gd name="T22" fmla="*/ 674914 w 840"/>
              <a:gd name="T23" fmla="*/ 737386 h 1552"/>
              <a:gd name="T24" fmla="*/ 718457 w 840"/>
              <a:gd name="T25" fmla="*/ 536280 h 1552"/>
              <a:gd name="T26" fmla="*/ 674914 w 840"/>
              <a:gd name="T27" fmla="*/ 234623 h 1552"/>
              <a:gd name="T28" fmla="*/ 500743 w 840"/>
              <a:gd name="T29" fmla="*/ 33518 h 1552"/>
              <a:gd name="T30" fmla="*/ 283029 w 840"/>
              <a:gd name="T31" fmla="*/ 33518 h 1552"/>
              <a:gd name="T32" fmla="*/ 108857 w 840"/>
              <a:gd name="T33" fmla="*/ 184346 h 15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0" h="1552">
                <a:moveTo>
                  <a:pt x="120" y="176"/>
                </a:moveTo>
                <a:cubicBezTo>
                  <a:pt x="80" y="216"/>
                  <a:pt x="88" y="224"/>
                  <a:pt x="72" y="272"/>
                </a:cubicBezTo>
                <a:cubicBezTo>
                  <a:pt x="56" y="320"/>
                  <a:pt x="24" y="400"/>
                  <a:pt x="24" y="464"/>
                </a:cubicBezTo>
                <a:cubicBezTo>
                  <a:pt x="24" y="528"/>
                  <a:pt x="64" y="584"/>
                  <a:pt x="72" y="656"/>
                </a:cubicBezTo>
                <a:cubicBezTo>
                  <a:pt x="80" y="728"/>
                  <a:pt x="80" y="840"/>
                  <a:pt x="72" y="896"/>
                </a:cubicBezTo>
                <a:cubicBezTo>
                  <a:pt x="64" y="952"/>
                  <a:pt x="32" y="928"/>
                  <a:pt x="24" y="992"/>
                </a:cubicBezTo>
                <a:cubicBezTo>
                  <a:pt x="16" y="1056"/>
                  <a:pt x="0" y="1208"/>
                  <a:pt x="24" y="1280"/>
                </a:cubicBezTo>
                <a:cubicBezTo>
                  <a:pt x="48" y="1352"/>
                  <a:pt x="96" y="1384"/>
                  <a:pt x="168" y="1424"/>
                </a:cubicBezTo>
                <a:cubicBezTo>
                  <a:pt x="240" y="1464"/>
                  <a:pt x="352" y="1552"/>
                  <a:pt x="456" y="1520"/>
                </a:cubicBezTo>
                <a:cubicBezTo>
                  <a:pt x="560" y="1488"/>
                  <a:pt x="744" y="1336"/>
                  <a:pt x="792" y="1232"/>
                </a:cubicBezTo>
                <a:cubicBezTo>
                  <a:pt x="840" y="1128"/>
                  <a:pt x="752" y="984"/>
                  <a:pt x="744" y="896"/>
                </a:cubicBezTo>
                <a:cubicBezTo>
                  <a:pt x="736" y="808"/>
                  <a:pt x="736" y="768"/>
                  <a:pt x="744" y="704"/>
                </a:cubicBezTo>
                <a:cubicBezTo>
                  <a:pt x="752" y="640"/>
                  <a:pt x="792" y="592"/>
                  <a:pt x="792" y="512"/>
                </a:cubicBezTo>
                <a:cubicBezTo>
                  <a:pt x="792" y="432"/>
                  <a:pt x="784" y="304"/>
                  <a:pt x="744" y="224"/>
                </a:cubicBezTo>
                <a:cubicBezTo>
                  <a:pt x="704" y="144"/>
                  <a:pt x="624" y="64"/>
                  <a:pt x="552" y="32"/>
                </a:cubicBezTo>
                <a:cubicBezTo>
                  <a:pt x="480" y="0"/>
                  <a:pt x="384" y="0"/>
                  <a:pt x="312" y="32"/>
                </a:cubicBezTo>
                <a:cubicBezTo>
                  <a:pt x="240" y="64"/>
                  <a:pt x="160" y="136"/>
                  <a:pt x="120" y="176"/>
                </a:cubicBezTo>
                <a:close/>
              </a:path>
            </a:pathLst>
          </a:custGeom>
          <a:solidFill>
            <a:schemeClr val="bg1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4" name="Freeform 42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6096000" y="4267200"/>
            <a:ext cx="609600" cy="698500"/>
          </a:xfrm>
          <a:custGeom>
            <a:avLst/>
            <a:gdLst>
              <a:gd name="T0" fmla="*/ 0 w 336"/>
              <a:gd name="T1" fmla="*/ 0 h 392"/>
              <a:gd name="T2" fmla="*/ 174171 w 336"/>
              <a:gd name="T3" fmla="*/ 85531 h 392"/>
              <a:gd name="T4" fmla="*/ 261257 w 336"/>
              <a:gd name="T5" fmla="*/ 342122 h 392"/>
              <a:gd name="T6" fmla="*/ 261257 w 336"/>
              <a:gd name="T7" fmla="*/ 684245 h 392"/>
              <a:gd name="T8" fmla="*/ 348343 w 336"/>
              <a:gd name="T9" fmla="*/ 256592 h 392"/>
              <a:gd name="T10" fmla="*/ 435429 w 336"/>
              <a:gd name="T11" fmla="*/ 85531 h 392"/>
              <a:gd name="T12" fmla="*/ 609600 w 336"/>
              <a:gd name="T13" fmla="*/ 0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6" h="392">
                <a:moveTo>
                  <a:pt x="0" y="0"/>
                </a:moveTo>
                <a:cubicBezTo>
                  <a:pt x="36" y="8"/>
                  <a:pt x="72" y="16"/>
                  <a:pt x="96" y="48"/>
                </a:cubicBezTo>
                <a:cubicBezTo>
                  <a:pt x="120" y="80"/>
                  <a:pt x="136" y="136"/>
                  <a:pt x="144" y="192"/>
                </a:cubicBezTo>
                <a:cubicBezTo>
                  <a:pt x="152" y="248"/>
                  <a:pt x="136" y="392"/>
                  <a:pt x="144" y="384"/>
                </a:cubicBezTo>
                <a:cubicBezTo>
                  <a:pt x="152" y="376"/>
                  <a:pt x="176" y="200"/>
                  <a:pt x="192" y="144"/>
                </a:cubicBezTo>
                <a:cubicBezTo>
                  <a:pt x="208" y="88"/>
                  <a:pt x="216" y="72"/>
                  <a:pt x="240" y="48"/>
                </a:cubicBezTo>
                <a:cubicBezTo>
                  <a:pt x="264" y="24"/>
                  <a:pt x="312" y="8"/>
                  <a:pt x="336" y="0"/>
                </a:cubicBezTo>
              </a:path>
            </a:pathLst>
          </a:custGeom>
          <a:solidFill>
            <a:schemeClr val="bg1"/>
          </a:solidFill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5" name="Freeform 43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6934200" y="3657600"/>
            <a:ext cx="762000" cy="1625600"/>
          </a:xfrm>
          <a:custGeom>
            <a:avLst/>
            <a:gdLst>
              <a:gd name="T0" fmla="*/ 108857 w 840"/>
              <a:gd name="T1" fmla="*/ 184346 h 1552"/>
              <a:gd name="T2" fmla="*/ 65314 w 840"/>
              <a:gd name="T3" fmla="*/ 284899 h 1552"/>
              <a:gd name="T4" fmla="*/ 21771 w 840"/>
              <a:gd name="T5" fmla="*/ 486004 h 1552"/>
              <a:gd name="T6" fmla="*/ 65314 w 840"/>
              <a:gd name="T7" fmla="*/ 687109 h 1552"/>
              <a:gd name="T8" fmla="*/ 65314 w 840"/>
              <a:gd name="T9" fmla="*/ 938491 h 1552"/>
              <a:gd name="T10" fmla="*/ 21771 w 840"/>
              <a:gd name="T11" fmla="*/ 1039043 h 1552"/>
              <a:gd name="T12" fmla="*/ 21771 w 840"/>
              <a:gd name="T13" fmla="*/ 1340701 h 1552"/>
              <a:gd name="T14" fmla="*/ 152400 w 840"/>
              <a:gd name="T15" fmla="*/ 1491530 h 1552"/>
              <a:gd name="T16" fmla="*/ 413657 w 840"/>
              <a:gd name="T17" fmla="*/ 1592082 h 1552"/>
              <a:gd name="T18" fmla="*/ 718457 w 840"/>
              <a:gd name="T19" fmla="*/ 1290425 h 1552"/>
              <a:gd name="T20" fmla="*/ 674914 w 840"/>
              <a:gd name="T21" fmla="*/ 938491 h 1552"/>
              <a:gd name="T22" fmla="*/ 674914 w 840"/>
              <a:gd name="T23" fmla="*/ 737386 h 1552"/>
              <a:gd name="T24" fmla="*/ 718457 w 840"/>
              <a:gd name="T25" fmla="*/ 536280 h 1552"/>
              <a:gd name="T26" fmla="*/ 674914 w 840"/>
              <a:gd name="T27" fmla="*/ 234623 h 1552"/>
              <a:gd name="T28" fmla="*/ 500743 w 840"/>
              <a:gd name="T29" fmla="*/ 33518 h 1552"/>
              <a:gd name="T30" fmla="*/ 283029 w 840"/>
              <a:gd name="T31" fmla="*/ 33518 h 1552"/>
              <a:gd name="T32" fmla="*/ 108857 w 840"/>
              <a:gd name="T33" fmla="*/ 184346 h 15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0" h="1552">
                <a:moveTo>
                  <a:pt x="120" y="176"/>
                </a:moveTo>
                <a:cubicBezTo>
                  <a:pt x="80" y="216"/>
                  <a:pt x="88" y="224"/>
                  <a:pt x="72" y="272"/>
                </a:cubicBezTo>
                <a:cubicBezTo>
                  <a:pt x="56" y="320"/>
                  <a:pt x="24" y="400"/>
                  <a:pt x="24" y="464"/>
                </a:cubicBezTo>
                <a:cubicBezTo>
                  <a:pt x="24" y="528"/>
                  <a:pt x="64" y="584"/>
                  <a:pt x="72" y="656"/>
                </a:cubicBezTo>
                <a:cubicBezTo>
                  <a:pt x="80" y="728"/>
                  <a:pt x="80" y="840"/>
                  <a:pt x="72" y="896"/>
                </a:cubicBezTo>
                <a:cubicBezTo>
                  <a:pt x="64" y="952"/>
                  <a:pt x="32" y="928"/>
                  <a:pt x="24" y="992"/>
                </a:cubicBezTo>
                <a:cubicBezTo>
                  <a:pt x="16" y="1056"/>
                  <a:pt x="0" y="1208"/>
                  <a:pt x="24" y="1280"/>
                </a:cubicBezTo>
                <a:cubicBezTo>
                  <a:pt x="48" y="1352"/>
                  <a:pt x="96" y="1384"/>
                  <a:pt x="168" y="1424"/>
                </a:cubicBezTo>
                <a:cubicBezTo>
                  <a:pt x="240" y="1464"/>
                  <a:pt x="352" y="1552"/>
                  <a:pt x="456" y="1520"/>
                </a:cubicBezTo>
                <a:cubicBezTo>
                  <a:pt x="560" y="1488"/>
                  <a:pt x="744" y="1336"/>
                  <a:pt x="792" y="1232"/>
                </a:cubicBezTo>
                <a:cubicBezTo>
                  <a:pt x="840" y="1128"/>
                  <a:pt x="752" y="984"/>
                  <a:pt x="744" y="896"/>
                </a:cubicBezTo>
                <a:cubicBezTo>
                  <a:pt x="736" y="808"/>
                  <a:pt x="736" y="768"/>
                  <a:pt x="744" y="704"/>
                </a:cubicBezTo>
                <a:cubicBezTo>
                  <a:pt x="752" y="640"/>
                  <a:pt x="792" y="592"/>
                  <a:pt x="792" y="512"/>
                </a:cubicBezTo>
                <a:cubicBezTo>
                  <a:pt x="792" y="432"/>
                  <a:pt x="784" y="304"/>
                  <a:pt x="744" y="224"/>
                </a:cubicBezTo>
                <a:cubicBezTo>
                  <a:pt x="704" y="144"/>
                  <a:pt x="624" y="64"/>
                  <a:pt x="552" y="32"/>
                </a:cubicBezTo>
                <a:cubicBezTo>
                  <a:pt x="480" y="0"/>
                  <a:pt x="384" y="0"/>
                  <a:pt x="312" y="32"/>
                </a:cubicBezTo>
                <a:cubicBezTo>
                  <a:pt x="240" y="64"/>
                  <a:pt x="160" y="136"/>
                  <a:pt x="120" y="176"/>
                </a:cubicBezTo>
                <a:close/>
              </a:path>
            </a:pathLst>
          </a:custGeom>
          <a:solidFill>
            <a:schemeClr val="bg1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6" name="Freeform 44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7010400" y="4267200"/>
            <a:ext cx="609600" cy="698500"/>
          </a:xfrm>
          <a:custGeom>
            <a:avLst/>
            <a:gdLst>
              <a:gd name="T0" fmla="*/ 0 w 336"/>
              <a:gd name="T1" fmla="*/ 0 h 392"/>
              <a:gd name="T2" fmla="*/ 174171 w 336"/>
              <a:gd name="T3" fmla="*/ 85531 h 392"/>
              <a:gd name="T4" fmla="*/ 261257 w 336"/>
              <a:gd name="T5" fmla="*/ 342122 h 392"/>
              <a:gd name="T6" fmla="*/ 261257 w 336"/>
              <a:gd name="T7" fmla="*/ 684245 h 392"/>
              <a:gd name="T8" fmla="*/ 348343 w 336"/>
              <a:gd name="T9" fmla="*/ 256592 h 392"/>
              <a:gd name="T10" fmla="*/ 435429 w 336"/>
              <a:gd name="T11" fmla="*/ 85531 h 392"/>
              <a:gd name="T12" fmla="*/ 609600 w 336"/>
              <a:gd name="T13" fmla="*/ 0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6" h="392">
                <a:moveTo>
                  <a:pt x="0" y="0"/>
                </a:moveTo>
                <a:cubicBezTo>
                  <a:pt x="36" y="8"/>
                  <a:pt x="72" y="16"/>
                  <a:pt x="96" y="48"/>
                </a:cubicBezTo>
                <a:cubicBezTo>
                  <a:pt x="120" y="80"/>
                  <a:pt x="136" y="136"/>
                  <a:pt x="144" y="192"/>
                </a:cubicBezTo>
                <a:cubicBezTo>
                  <a:pt x="152" y="248"/>
                  <a:pt x="136" y="392"/>
                  <a:pt x="144" y="384"/>
                </a:cubicBezTo>
                <a:cubicBezTo>
                  <a:pt x="152" y="376"/>
                  <a:pt x="176" y="200"/>
                  <a:pt x="192" y="144"/>
                </a:cubicBezTo>
                <a:cubicBezTo>
                  <a:pt x="208" y="88"/>
                  <a:pt x="216" y="72"/>
                  <a:pt x="240" y="48"/>
                </a:cubicBezTo>
                <a:cubicBezTo>
                  <a:pt x="264" y="24"/>
                  <a:pt x="312" y="8"/>
                  <a:pt x="336" y="0"/>
                </a:cubicBezTo>
              </a:path>
            </a:pathLst>
          </a:custGeom>
          <a:solidFill>
            <a:schemeClr val="bg1"/>
          </a:solidFill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7" name="Oval 4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04800" y="3124200"/>
            <a:ext cx="24384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AutoShape 4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 rot="-5400000">
            <a:off x="1104900" y="2552700"/>
            <a:ext cx="762000" cy="1143000"/>
          </a:xfrm>
          <a:prstGeom prst="flowChartDelay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9" name="WordArt 47"/>
          <p:cNvSpPr>
            <a:spLocks noChangeArrowheads="1" noChangeShapeType="1" noTextEdit="1"/>
          </p:cNvSpPr>
          <p:nvPr>
            <p:custDataLst>
              <p:tags r:id="rId47"/>
            </p:custDataLst>
          </p:nvPr>
        </p:nvSpPr>
        <p:spPr bwMode="auto">
          <a:xfrm>
            <a:off x="1143000" y="31242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CK</a:t>
            </a:r>
          </a:p>
        </p:txBody>
      </p:sp>
      <p:sp>
        <p:nvSpPr>
          <p:cNvPr id="5214" name="AutoShape 9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 rot="5400000">
            <a:off x="2781300" y="1333500"/>
            <a:ext cx="2667000" cy="1676400"/>
          </a:xfrm>
          <a:prstGeom prst="chevron">
            <a:avLst>
              <a:gd name="adj" fmla="val 21595"/>
            </a:avLst>
          </a:prstGeom>
          <a:solidFill>
            <a:srgbClr val="FF505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5" name="AutoShape 95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 rot="-5400000">
            <a:off x="2438400" y="990600"/>
            <a:ext cx="1295400" cy="685800"/>
          </a:xfrm>
          <a:prstGeom prst="flowChartDelay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6" name="AutoShape 96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 rot="-3252662">
            <a:off x="3352800" y="609600"/>
            <a:ext cx="482600" cy="939800"/>
          </a:xfrm>
          <a:prstGeom prst="moon">
            <a:avLst>
              <a:gd name="adj" fmla="val 67449"/>
            </a:avLst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7" name="AutoShape 97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-5400000">
            <a:off x="4495800" y="1066800"/>
            <a:ext cx="1295400" cy="685800"/>
          </a:xfrm>
          <a:prstGeom prst="flowChartDelay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8" name="AutoShape 98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14103463" flipV="1">
            <a:off x="4401344" y="627856"/>
            <a:ext cx="457200" cy="877888"/>
          </a:xfrm>
          <a:prstGeom prst="moon">
            <a:avLst>
              <a:gd name="adj" fmla="val 66458"/>
            </a:avLst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9" name="Oval 9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038600" y="15240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0" name="Oval 100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038600" y="18288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1" name="Oval 101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038600" y="21336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8" name="AutoShape 10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419600" y="20574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9" name="AutoShape 103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191000" y="2514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0" name="AutoShape 104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810000" y="2895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" name="AutoShape 105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 flipV="1">
            <a:off x="2895600" y="3657600"/>
            <a:ext cx="2514600" cy="2286000"/>
          </a:xfrm>
          <a:prstGeom prst="flowChartManualOperation">
            <a:avLst/>
          </a:prstGeom>
          <a:solidFill>
            <a:srgbClr val="FF66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" name="Rectangle 106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352800" y="3657600"/>
            <a:ext cx="1600200" cy="228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3" name="AutoShape 107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038600" y="3657600"/>
            <a:ext cx="304800" cy="2286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4" name="Line 1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3352800" y="4114800"/>
            <a:ext cx="3048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5" name="Line 122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3733800" y="4191000"/>
            <a:ext cx="22860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6" name="Line 12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4114800" y="4267200"/>
            <a:ext cx="762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7" name="Line 124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4419600" y="4267200"/>
            <a:ext cx="15240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8" name="Line 125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4724400" y="4191000"/>
            <a:ext cx="3048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9" name="AutoShape 126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971800" y="56388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0" name="AutoShape 127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429000" y="56388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1" name="AutoShape 128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886200" y="56388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2" name="AutoShape 129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4343400" y="56388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" name="AutoShape 130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724400" y="5638800"/>
            <a:ext cx="381000" cy="228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1" name="Freeform 131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6019800" y="3657600"/>
            <a:ext cx="762000" cy="1625600"/>
          </a:xfrm>
          <a:custGeom>
            <a:avLst/>
            <a:gdLst>
              <a:gd name="T0" fmla="*/ 108857 w 840"/>
              <a:gd name="T1" fmla="*/ 184346 h 1552"/>
              <a:gd name="T2" fmla="*/ 65314 w 840"/>
              <a:gd name="T3" fmla="*/ 284899 h 1552"/>
              <a:gd name="T4" fmla="*/ 21771 w 840"/>
              <a:gd name="T5" fmla="*/ 486004 h 1552"/>
              <a:gd name="T6" fmla="*/ 65314 w 840"/>
              <a:gd name="T7" fmla="*/ 687109 h 1552"/>
              <a:gd name="T8" fmla="*/ 65314 w 840"/>
              <a:gd name="T9" fmla="*/ 938491 h 1552"/>
              <a:gd name="T10" fmla="*/ 21771 w 840"/>
              <a:gd name="T11" fmla="*/ 1039043 h 1552"/>
              <a:gd name="T12" fmla="*/ 21771 w 840"/>
              <a:gd name="T13" fmla="*/ 1340701 h 1552"/>
              <a:gd name="T14" fmla="*/ 152400 w 840"/>
              <a:gd name="T15" fmla="*/ 1491530 h 1552"/>
              <a:gd name="T16" fmla="*/ 413657 w 840"/>
              <a:gd name="T17" fmla="*/ 1592082 h 1552"/>
              <a:gd name="T18" fmla="*/ 718457 w 840"/>
              <a:gd name="T19" fmla="*/ 1290425 h 1552"/>
              <a:gd name="T20" fmla="*/ 674914 w 840"/>
              <a:gd name="T21" fmla="*/ 938491 h 1552"/>
              <a:gd name="T22" fmla="*/ 674914 w 840"/>
              <a:gd name="T23" fmla="*/ 737386 h 1552"/>
              <a:gd name="T24" fmla="*/ 718457 w 840"/>
              <a:gd name="T25" fmla="*/ 536280 h 1552"/>
              <a:gd name="T26" fmla="*/ 674914 w 840"/>
              <a:gd name="T27" fmla="*/ 234623 h 1552"/>
              <a:gd name="T28" fmla="*/ 500743 w 840"/>
              <a:gd name="T29" fmla="*/ 33518 h 1552"/>
              <a:gd name="T30" fmla="*/ 283029 w 840"/>
              <a:gd name="T31" fmla="*/ 33518 h 1552"/>
              <a:gd name="T32" fmla="*/ 108857 w 840"/>
              <a:gd name="T33" fmla="*/ 184346 h 15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0" h="1552">
                <a:moveTo>
                  <a:pt x="120" y="176"/>
                </a:moveTo>
                <a:cubicBezTo>
                  <a:pt x="80" y="216"/>
                  <a:pt x="88" y="224"/>
                  <a:pt x="72" y="272"/>
                </a:cubicBezTo>
                <a:cubicBezTo>
                  <a:pt x="56" y="320"/>
                  <a:pt x="24" y="400"/>
                  <a:pt x="24" y="464"/>
                </a:cubicBezTo>
                <a:cubicBezTo>
                  <a:pt x="24" y="528"/>
                  <a:pt x="64" y="584"/>
                  <a:pt x="72" y="656"/>
                </a:cubicBezTo>
                <a:cubicBezTo>
                  <a:pt x="80" y="728"/>
                  <a:pt x="80" y="840"/>
                  <a:pt x="72" y="896"/>
                </a:cubicBezTo>
                <a:cubicBezTo>
                  <a:pt x="64" y="952"/>
                  <a:pt x="32" y="928"/>
                  <a:pt x="24" y="992"/>
                </a:cubicBezTo>
                <a:cubicBezTo>
                  <a:pt x="16" y="1056"/>
                  <a:pt x="0" y="1208"/>
                  <a:pt x="24" y="1280"/>
                </a:cubicBezTo>
                <a:cubicBezTo>
                  <a:pt x="48" y="1352"/>
                  <a:pt x="96" y="1384"/>
                  <a:pt x="168" y="1424"/>
                </a:cubicBezTo>
                <a:cubicBezTo>
                  <a:pt x="240" y="1464"/>
                  <a:pt x="352" y="1552"/>
                  <a:pt x="456" y="1520"/>
                </a:cubicBezTo>
                <a:cubicBezTo>
                  <a:pt x="560" y="1488"/>
                  <a:pt x="744" y="1336"/>
                  <a:pt x="792" y="1232"/>
                </a:cubicBezTo>
                <a:cubicBezTo>
                  <a:pt x="840" y="1128"/>
                  <a:pt x="752" y="984"/>
                  <a:pt x="744" y="896"/>
                </a:cubicBezTo>
                <a:cubicBezTo>
                  <a:pt x="736" y="808"/>
                  <a:pt x="736" y="768"/>
                  <a:pt x="744" y="704"/>
                </a:cubicBezTo>
                <a:cubicBezTo>
                  <a:pt x="752" y="640"/>
                  <a:pt x="792" y="592"/>
                  <a:pt x="792" y="512"/>
                </a:cubicBezTo>
                <a:cubicBezTo>
                  <a:pt x="792" y="432"/>
                  <a:pt x="784" y="304"/>
                  <a:pt x="744" y="224"/>
                </a:cubicBezTo>
                <a:cubicBezTo>
                  <a:pt x="704" y="144"/>
                  <a:pt x="624" y="64"/>
                  <a:pt x="552" y="32"/>
                </a:cubicBezTo>
                <a:cubicBezTo>
                  <a:pt x="480" y="0"/>
                  <a:pt x="384" y="0"/>
                  <a:pt x="312" y="32"/>
                </a:cubicBezTo>
                <a:cubicBezTo>
                  <a:pt x="240" y="64"/>
                  <a:pt x="160" y="136"/>
                  <a:pt x="120" y="176"/>
                </a:cubicBezTo>
                <a:close/>
              </a:path>
            </a:pathLst>
          </a:custGeom>
          <a:solidFill>
            <a:srgbClr val="FF9933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5" name="Freeform 132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6096000" y="4267200"/>
            <a:ext cx="609600" cy="698500"/>
          </a:xfrm>
          <a:custGeom>
            <a:avLst/>
            <a:gdLst>
              <a:gd name="T0" fmla="*/ 0 w 336"/>
              <a:gd name="T1" fmla="*/ 0 h 392"/>
              <a:gd name="T2" fmla="*/ 174171 w 336"/>
              <a:gd name="T3" fmla="*/ 85531 h 392"/>
              <a:gd name="T4" fmla="*/ 261257 w 336"/>
              <a:gd name="T5" fmla="*/ 342122 h 392"/>
              <a:gd name="T6" fmla="*/ 261257 w 336"/>
              <a:gd name="T7" fmla="*/ 684245 h 392"/>
              <a:gd name="T8" fmla="*/ 348343 w 336"/>
              <a:gd name="T9" fmla="*/ 256592 h 392"/>
              <a:gd name="T10" fmla="*/ 435429 w 336"/>
              <a:gd name="T11" fmla="*/ 85531 h 392"/>
              <a:gd name="T12" fmla="*/ 609600 w 336"/>
              <a:gd name="T13" fmla="*/ 0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6" h="392">
                <a:moveTo>
                  <a:pt x="0" y="0"/>
                </a:moveTo>
                <a:cubicBezTo>
                  <a:pt x="36" y="8"/>
                  <a:pt x="72" y="16"/>
                  <a:pt x="96" y="48"/>
                </a:cubicBezTo>
                <a:cubicBezTo>
                  <a:pt x="120" y="80"/>
                  <a:pt x="136" y="136"/>
                  <a:pt x="144" y="192"/>
                </a:cubicBezTo>
                <a:cubicBezTo>
                  <a:pt x="152" y="248"/>
                  <a:pt x="136" y="392"/>
                  <a:pt x="144" y="384"/>
                </a:cubicBezTo>
                <a:cubicBezTo>
                  <a:pt x="152" y="376"/>
                  <a:pt x="176" y="200"/>
                  <a:pt x="192" y="144"/>
                </a:cubicBezTo>
                <a:cubicBezTo>
                  <a:pt x="208" y="88"/>
                  <a:pt x="216" y="72"/>
                  <a:pt x="240" y="48"/>
                </a:cubicBezTo>
                <a:cubicBezTo>
                  <a:pt x="264" y="24"/>
                  <a:pt x="312" y="8"/>
                  <a:pt x="336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6" name="Freeform 134"/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6096000" y="4267200"/>
            <a:ext cx="609600" cy="698500"/>
          </a:xfrm>
          <a:custGeom>
            <a:avLst/>
            <a:gdLst>
              <a:gd name="T0" fmla="*/ 0 w 336"/>
              <a:gd name="T1" fmla="*/ 0 h 392"/>
              <a:gd name="T2" fmla="*/ 174171 w 336"/>
              <a:gd name="T3" fmla="*/ 85531 h 392"/>
              <a:gd name="T4" fmla="*/ 261257 w 336"/>
              <a:gd name="T5" fmla="*/ 342122 h 392"/>
              <a:gd name="T6" fmla="*/ 261257 w 336"/>
              <a:gd name="T7" fmla="*/ 684245 h 392"/>
              <a:gd name="T8" fmla="*/ 348343 w 336"/>
              <a:gd name="T9" fmla="*/ 256592 h 392"/>
              <a:gd name="T10" fmla="*/ 435429 w 336"/>
              <a:gd name="T11" fmla="*/ 85531 h 392"/>
              <a:gd name="T12" fmla="*/ 609600 w 336"/>
              <a:gd name="T13" fmla="*/ 0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6" h="392">
                <a:moveTo>
                  <a:pt x="0" y="0"/>
                </a:moveTo>
                <a:cubicBezTo>
                  <a:pt x="36" y="8"/>
                  <a:pt x="72" y="16"/>
                  <a:pt x="96" y="48"/>
                </a:cubicBezTo>
                <a:cubicBezTo>
                  <a:pt x="120" y="80"/>
                  <a:pt x="136" y="136"/>
                  <a:pt x="144" y="192"/>
                </a:cubicBezTo>
                <a:cubicBezTo>
                  <a:pt x="152" y="248"/>
                  <a:pt x="136" y="392"/>
                  <a:pt x="144" y="384"/>
                </a:cubicBezTo>
                <a:cubicBezTo>
                  <a:pt x="152" y="376"/>
                  <a:pt x="176" y="200"/>
                  <a:pt x="192" y="144"/>
                </a:cubicBezTo>
                <a:cubicBezTo>
                  <a:pt x="208" y="88"/>
                  <a:pt x="216" y="72"/>
                  <a:pt x="240" y="48"/>
                </a:cubicBezTo>
                <a:cubicBezTo>
                  <a:pt x="264" y="24"/>
                  <a:pt x="312" y="8"/>
                  <a:pt x="336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55" name="Freeform 135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934200" y="3657600"/>
            <a:ext cx="762000" cy="1625600"/>
          </a:xfrm>
          <a:custGeom>
            <a:avLst/>
            <a:gdLst>
              <a:gd name="T0" fmla="*/ 108857 w 840"/>
              <a:gd name="T1" fmla="*/ 184346 h 1552"/>
              <a:gd name="T2" fmla="*/ 65314 w 840"/>
              <a:gd name="T3" fmla="*/ 284899 h 1552"/>
              <a:gd name="T4" fmla="*/ 21771 w 840"/>
              <a:gd name="T5" fmla="*/ 486004 h 1552"/>
              <a:gd name="T6" fmla="*/ 65314 w 840"/>
              <a:gd name="T7" fmla="*/ 687109 h 1552"/>
              <a:gd name="T8" fmla="*/ 65314 w 840"/>
              <a:gd name="T9" fmla="*/ 938491 h 1552"/>
              <a:gd name="T10" fmla="*/ 21771 w 840"/>
              <a:gd name="T11" fmla="*/ 1039043 h 1552"/>
              <a:gd name="T12" fmla="*/ 21771 w 840"/>
              <a:gd name="T13" fmla="*/ 1340701 h 1552"/>
              <a:gd name="T14" fmla="*/ 152400 w 840"/>
              <a:gd name="T15" fmla="*/ 1491530 h 1552"/>
              <a:gd name="T16" fmla="*/ 413657 w 840"/>
              <a:gd name="T17" fmla="*/ 1592082 h 1552"/>
              <a:gd name="T18" fmla="*/ 718457 w 840"/>
              <a:gd name="T19" fmla="*/ 1290425 h 1552"/>
              <a:gd name="T20" fmla="*/ 674914 w 840"/>
              <a:gd name="T21" fmla="*/ 938491 h 1552"/>
              <a:gd name="T22" fmla="*/ 674914 w 840"/>
              <a:gd name="T23" fmla="*/ 737386 h 1552"/>
              <a:gd name="T24" fmla="*/ 718457 w 840"/>
              <a:gd name="T25" fmla="*/ 536280 h 1552"/>
              <a:gd name="T26" fmla="*/ 674914 w 840"/>
              <a:gd name="T27" fmla="*/ 234623 h 1552"/>
              <a:gd name="T28" fmla="*/ 500743 w 840"/>
              <a:gd name="T29" fmla="*/ 33518 h 1552"/>
              <a:gd name="T30" fmla="*/ 283029 w 840"/>
              <a:gd name="T31" fmla="*/ 33518 h 1552"/>
              <a:gd name="T32" fmla="*/ 108857 w 840"/>
              <a:gd name="T33" fmla="*/ 184346 h 15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0" h="1552">
                <a:moveTo>
                  <a:pt x="120" y="176"/>
                </a:moveTo>
                <a:cubicBezTo>
                  <a:pt x="80" y="216"/>
                  <a:pt x="88" y="224"/>
                  <a:pt x="72" y="272"/>
                </a:cubicBezTo>
                <a:cubicBezTo>
                  <a:pt x="56" y="320"/>
                  <a:pt x="24" y="400"/>
                  <a:pt x="24" y="464"/>
                </a:cubicBezTo>
                <a:cubicBezTo>
                  <a:pt x="24" y="528"/>
                  <a:pt x="64" y="584"/>
                  <a:pt x="72" y="656"/>
                </a:cubicBezTo>
                <a:cubicBezTo>
                  <a:pt x="80" y="728"/>
                  <a:pt x="80" y="840"/>
                  <a:pt x="72" y="896"/>
                </a:cubicBezTo>
                <a:cubicBezTo>
                  <a:pt x="64" y="952"/>
                  <a:pt x="32" y="928"/>
                  <a:pt x="24" y="992"/>
                </a:cubicBezTo>
                <a:cubicBezTo>
                  <a:pt x="16" y="1056"/>
                  <a:pt x="0" y="1208"/>
                  <a:pt x="24" y="1280"/>
                </a:cubicBezTo>
                <a:cubicBezTo>
                  <a:pt x="48" y="1352"/>
                  <a:pt x="96" y="1384"/>
                  <a:pt x="168" y="1424"/>
                </a:cubicBezTo>
                <a:cubicBezTo>
                  <a:pt x="240" y="1464"/>
                  <a:pt x="352" y="1552"/>
                  <a:pt x="456" y="1520"/>
                </a:cubicBezTo>
                <a:cubicBezTo>
                  <a:pt x="560" y="1488"/>
                  <a:pt x="744" y="1336"/>
                  <a:pt x="792" y="1232"/>
                </a:cubicBezTo>
                <a:cubicBezTo>
                  <a:pt x="840" y="1128"/>
                  <a:pt x="752" y="984"/>
                  <a:pt x="744" y="896"/>
                </a:cubicBezTo>
                <a:cubicBezTo>
                  <a:pt x="736" y="808"/>
                  <a:pt x="736" y="768"/>
                  <a:pt x="744" y="704"/>
                </a:cubicBezTo>
                <a:cubicBezTo>
                  <a:pt x="752" y="640"/>
                  <a:pt x="792" y="592"/>
                  <a:pt x="792" y="512"/>
                </a:cubicBezTo>
                <a:cubicBezTo>
                  <a:pt x="792" y="432"/>
                  <a:pt x="784" y="304"/>
                  <a:pt x="744" y="224"/>
                </a:cubicBezTo>
                <a:cubicBezTo>
                  <a:pt x="704" y="144"/>
                  <a:pt x="624" y="64"/>
                  <a:pt x="552" y="32"/>
                </a:cubicBezTo>
                <a:cubicBezTo>
                  <a:pt x="480" y="0"/>
                  <a:pt x="384" y="0"/>
                  <a:pt x="312" y="32"/>
                </a:cubicBezTo>
                <a:cubicBezTo>
                  <a:pt x="240" y="64"/>
                  <a:pt x="160" y="136"/>
                  <a:pt x="120" y="176"/>
                </a:cubicBezTo>
                <a:close/>
              </a:path>
            </a:pathLst>
          </a:custGeom>
          <a:solidFill>
            <a:srgbClr val="FF9933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68" name="Freeform 136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7010400" y="4267200"/>
            <a:ext cx="609600" cy="698500"/>
          </a:xfrm>
          <a:custGeom>
            <a:avLst/>
            <a:gdLst>
              <a:gd name="T0" fmla="*/ 0 w 336"/>
              <a:gd name="T1" fmla="*/ 0 h 392"/>
              <a:gd name="T2" fmla="*/ 174171 w 336"/>
              <a:gd name="T3" fmla="*/ 85531 h 392"/>
              <a:gd name="T4" fmla="*/ 261257 w 336"/>
              <a:gd name="T5" fmla="*/ 342122 h 392"/>
              <a:gd name="T6" fmla="*/ 261257 w 336"/>
              <a:gd name="T7" fmla="*/ 684245 h 392"/>
              <a:gd name="T8" fmla="*/ 348343 w 336"/>
              <a:gd name="T9" fmla="*/ 256592 h 392"/>
              <a:gd name="T10" fmla="*/ 435429 w 336"/>
              <a:gd name="T11" fmla="*/ 85531 h 392"/>
              <a:gd name="T12" fmla="*/ 609600 w 336"/>
              <a:gd name="T13" fmla="*/ 0 h 3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36" h="392">
                <a:moveTo>
                  <a:pt x="0" y="0"/>
                </a:moveTo>
                <a:cubicBezTo>
                  <a:pt x="36" y="8"/>
                  <a:pt x="72" y="16"/>
                  <a:pt x="96" y="48"/>
                </a:cubicBezTo>
                <a:cubicBezTo>
                  <a:pt x="120" y="80"/>
                  <a:pt x="136" y="136"/>
                  <a:pt x="144" y="192"/>
                </a:cubicBezTo>
                <a:cubicBezTo>
                  <a:pt x="152" y="248"/>
                  <a:pt x="136" y="392"/>
                  <a:pt x="144" y="384"/>
                </a:cubicBezTo>
                <a:cubicBezTo>
                  <a:pt x="152" y="376"/>
                  <a:pt x="176" y="200"/>
                  <a:pt x="192" y="144"/>
                </a:cubicBezTo>
                <a:cubicBezTo>
                  <a:pt x="208" y="88"/>
                  <a:pt x="216" y="72"/>
                  <a:pt x="240" y="48"/>
                </a:cubicBezTo>
                <a:cubicBezTo>
                  <a:pt x="264" y="24"/>
                  <a:pt x="312" y="8"/>
                  <a:pt x="336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57" name="Oval 137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04800" y="3124200"/>
            <a:ext cx="2438400" cy="609600"/>
          </a:xfrm>
          <a:prstGeom prst="ellipse">
            <a:avLst/>
          </a:prstGeom>
          <a:solidFill>
            <a:srgbClr val="99FF99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8" name="AutoShape 138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 rot="-5400000">
            <a:off x="1104900" y="2552700"/>
            <a:ext cx="762000" cy="1143000"/>
          </a:xfrm>
          <a:prstGeom prst="flowChartDelay">
            <a:avLst/>
          </a:prstGeom>
          <a:solidFill>
            <a:srgbClr val="FF3399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1" name="WordArt 139"/>
          <p:cNvSpPr>
            <a:spLocks noChangeArrowheads="1" noChangeShapeType="1" noTextEdit="1"/>
          </p:cNvSpPr>
          <p:nvPr>
            <p:custDataLst>
              <p:tags r:id="rId79"/>
            </p:custDataLst>
          </p:nvPr>
        </p:nvSpPr>
        <p:spPr bwMode="auto">
          <a:xfrm>
            <a:off x="1143000" y="31242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CK</a:t>
            </a:r>
          </a:p>
        </p:txBody>
      </p:sp>
      <p:sp>
        <p:nvSpPr>
          <p:cNvPr id="8272" name="AutoShape 14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4419600" y="20574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3" name="AutoShape 145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4191000" y="2514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6" name="AutoShape 146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3810000" y="2895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7" name="AutoShape 147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4419600" y="20574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8" name="AutoShape 148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4191000" y="2514600"/>
            <a:ext cx="228600" cy="304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4" name="Oval 154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038600" y="15240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5" name="Oval 155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038600" y="18288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6" name="Oval 156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038600" y="21336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7" name="Oval 157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4038600" y="15240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8" name="Oval 158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4038600" y="1828800"/>
            <a:ext cx="152400" cy="152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82" name="AutoShape 197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 rot="-5400000">
            <a:off x="31242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83" name="AutoShape 198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 rot="-5400000">
            <a:off x="37338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84" name="AutoShape 199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-5400000">
            <a:off x="43434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85" name="AutoShape 200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-5400000">
            <a:off x="31242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86" name="AutoShape 201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-5400000">
            <a:off x="37338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2" name="AutoShape 202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-5400000">
            <a:off x="49530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folHlink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3" name="AutoShape 203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 rot="-5400000">
            <a:off x="43434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folHlink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4" name="AutoShape 204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-5400000">
            <a:off x="31242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folHlink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" name="AutoShape 205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 rot="-5400000">
            <a:off x="3733800" y="5715000"/>
            <a:ext cx="228600" cy="685800"/>
          </a:xfrm>
          <a:prstGeom prst="moon">
            <a:avLst>
              <a:gd name="adj" fmla="val 87500"/>
            </a:avLst>
          </a:prstGeom>
          <a:solidFill>
            <a:schemeClr val="folHlink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4" grpId="0" animBg="1"/>
      <p:bldP spid="5215" grpId="0" animBg="1"/>
      <p:bldP spid="5216" grpId="0" animBg="1"/>
      <p:bldP spid="5217" grpId="0" animBg="1"/>
      <p:bldP spid="5218" grpId="0" animBg="1"/>
      <p:bldP spid="5219" grpId="0" animBg="1"/>
      <p:bldP spid="5220" grpId="0" animBg="1"/>
      <p:bldP spid="5221" grpId="0" animBg="1"/>
      <p:bldP spid="5225" grpId="0" animBg="1"/>
      <p:bldP spid="5226" grpId="0" animBg="1"/>
      <p:bldP spid="5251" grpId="0" animBg="1"/>
      <p:bldP spid="5255" grpId="0" animBg="1"/>
      <p:bldP spid="5257" grpId="0" animBg="1"/>
      <p:bldP spid="5258" grpId="0" animBg="1"/>
      <p:bldP spid="5266" grpId="0" animBg="1"/>
      <p:bldP spid="5267" grpId="0" animBg="1"/>
      <p:bldP spid="5268" grpId="0" animBg="1"/>
      <p:bldP spid="5274" grpId="0" animBg="1"/>
      <p:bldP spid="5275" grpId="0" animBg="1"/>
      <p:bldP spid="5276" grpId="0" animBg="1"/>
      <p:bldP spid="5277" grpId="0" animBg="1"/>
      <p:bldP spid="5278" grpId="0" animBg="1"/>
      <p:bldP spid="5322" grpId="0" animBg="1"/>
      <p:bldP spid="5323" grpId="0" animBg="1"/>
      <p:bldP spid="5324" grpId="0" animBg="1"/>
      <p:bldP spid="53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AutoShap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5400000">
            <a:off x="2438400" y="1524000"/>
            <a:ext cx="2362200" cy="1600200"/>
          </a:xfrm>
          <a:prstGeom prst="flowChartOnlineStorag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-5400000">
            <a:off x="2019300" y="1257300"/>
            <a:ext cx="1143000" cy="609600"/>
          </a:xfrm>
          <a:prstGeom prst="flowChartDelay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AutoShap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-5400000">
            <a:off x="4038600" y="1295400"/>
            <a:ext cx="1219200" cy="609600"/>
          </a:xfrm>
          <a:prstGeom prst="flowChartDelay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AutoShap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742734">
            <a:off x="3048000" y="990600"/>
            <a:ext cx="533400" cy="609600"/>
          </a:xfrm>
          <a:prstGeom prst="rtTriangl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utoShap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344225" flipH="1">
            <a:off x="3657600" y="990600"/>
            <a:ext cx="609600" cy="609600"/>
          </a:xfrm>
          <a:prstGeom prst="rtTriangl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utoShap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-742734">
            <a:off x="3048000" y="990600"/>
            <a:ext cx="533400" cy="609600"/>
          </a:xfrm>
          <a:prstGeom prst="rtTriangl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AutoShap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344225" flipH="1">
            <a:off x="3657600" y="990600"/>
            <a:ext cx="609600" cy="609600"/>
          </a:xfrm>
          <a:prstGeom prst="rtTriangl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-5534573">
            <a:off x="3848100" y="1866900"/>
            <a:ext cx="533400" cy="304800"/>
          </a:xfrm>
          <a:prstGeom prst="homePlate">
            <a:avLst>
              <a:gd name="adj" fmla="val 43750"/>
            </a:avLst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14800" y="1981200"/>
            <a:ext cx="76200" cy="152400"/>
          </a:xfrm>
          <a:prstGeom prst="ellips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81400" y="1828800"/>
            <a:ext cx="152400" cy="228600"/>
          </a:xfrm>
          <a:prstGeom prst="ellips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81400" y="2286000"/>
            <a:ext cx="152400" cy="228600"/>
          </a:xfrm>
          <a:prstGeom prst="ellips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Oval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81400" y="2743200"/>
            <a:ext cx="152400" cy="228600"/>
          </a:xfrm>
          <a:prstGeom prst="ellips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90800" y="3962400"/>
            <a:ext cx="1219200" cy="1143000"/>
          </a:xfrm>
          <a:prstGeom prst="parallelogram">
            <a:avLst>
              <a:gd name="adj" fmla="val 26667"/>
            </a:avLst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flipH="1">
            <a:off x="3581400" y="3962400"/>
            <a:ext cx="1143000" cy="1143000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Rectangle 2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95600" y="3810000"/>
            <a:ext cx="1524000" cy="228600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Rectangle 2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29000" y="3810000"/>
            <a:ext cx="381000" cy="228600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Freeform 27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5791200" y="3200400"/>
            <a:ext cx="762000" cy="1625600"/>
          </a:xfrm>
          <a:custGeom>
            <a:avLst/>
            <a:gdLst>
              <a:gd name="T0" fmla="*/ 108857 w 840"/>
              <a:gd name="T1" fmla="*/ 184346 h 1552"/>
              <a:gd name="T2" fmla="*/ 65314 w 840"/>
              <a:gd name="T3" fmla="*/ 284899 h 1552"/>
              <a:gd name="T4" fmla="*/ 21771 w 840"/>
              <a:gd name="T5" fmla="*/ 486004 h 1552"/>
              <a:gd name="T6" fmla="*/ 65314 w 840"/>
              <a:gd name="T7" fmla="*/ 687109 h 1552"/>
              <a:gd name="T8" fmla="*/ 65314 w 840"/>
              <a:gd name="T9" fmla="*/ 938491 h 1552"/>
              <a:gd name="T10" fmla="*/ 21771 w 840"/>
              <a:gd name="T11" fmla="*/ 1039043 h 1552"/>
              <a:gd name="T12" fmla="*/ 21771 w 840"/>
              <a:gd name="T13" fmla="*/ 1340701 h 1552"/>
              <a:gd name="T14" fmla="*/ 152400 w 840"/>
              <a:gd name="T15" fmla="*/ 1491530 h 1552"/>
              <a:gd name="T16" fmla="*/ 413657 w 840"/>
              <a:gd name="T17" fmla="*/ 1592082 h 1552"/>
              <a:gd name="T18" fmla="*/ 718457 w 840"/>
              <a:gd name="T19" fmla="*/ 1290425 h 1552"/>
              <a:gd name="T20" fmla="*/ 674914 w 840"/>
              <a:gd name="T21" fmla="*/ 938491 h 1552"/>
              <a:gd name="T22" fmla="*/ 674914 w 840"/>
              <a:gd name="T23" fmla="*/ 737386 h 1552"/>
              <a:gd name="T24" fmla="*/ 718457 w 840"/>
              <a:gd name="T25" fmla="*/ 536280 h 1552"/>
              <a:gd name="T26" fmla="*/ 674914 w 840"/>
              <a:gd name="T27" fmla="*/ 234623 h 1552"/>
              <a:gd name="T28" fmla="*/ 500743 w 840"/>
              <a:gd name="T29" fmla="*/ 33518 h 1552"/>
              <a:gd name="T30" fmla="*/ 283029 w 840"/>
              <a:gd name="T31" fmla="*/ 33518 h 1552"/>
              <a:gd name="T32" fmla="*/ 108857 w 840"/>
              <a:gd name="T33" fmla="*/ 184346 h 15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0" h="1552">
                <a:moveTo>
                  <a:pt x="120" y="176"/>
                </a:moveTo>
                <a:cubicBezTo>
                  <a:pt x="80" y="216"/>
                  <a:pt x="88" y="224"/>
                  <a:pt x="72" y="272"/>
                </a:cubicBezTo>
                <a:cubicBezTo>
                  <a:pt x="56" y="320"/>
                  <a:pt x="24" y="400"/>
                  <a:pt x="24" y="464"/>
                </a:cubicBezTo>
                <a:cubicBezTo>
                  <a:pt x="24" y="528"/>
                  <a:pt x="64" y="584"/>
                  <a:pt x="72" y="656"/>
                </a:cubicBezTo>
                <a:cubicBezTo>
                  <a:pt x="80" y="728"/>
                  <a:pt x="80" y="840"/>
                  <a:pt x="72" y="896"/>
                </a:cubicBezTo>
                <a:cubicBezTo>
                  <a:pt x="64" y="952"/>
                  <a:pt x="32" y="928"/>
                  <a:pt x="24" y="992"/>
                </a:cubicBezTo>
                <a:cubicBezTo>
                  <a:pt x="16" y="1056"/>
                  <a:pt x="0" y="1208"/>
                  <a:pt x="24" y="1280"/>
                </a:cubicBezTo>
                <a:cubicBezTo>
                  <a:pt x="48" y="1352"/>
                  <a:pt x="96" y="1384"/>
                  <a:pt x="168" y="1424"/>
                </a:cubicBezTo>
                <a:cubicBezTo>
                  <a:pt x="240" y="1464"/>
                  <a:pt x="352" y="1552"/>
                  <a:pt x="456" y="1520"/>
                </a:cubicBezTo>
                <a:cubicBezTo>
                  <a:pt x="560" y="1488"/>
                  <a:pt x="744" y="1336"/>
                  <a:pt x="792" y="1232"/>
                </a:cubicBezTo>
                <a:cubicBezTo>
                  <a:pt x="840" y="1128"/>
                  <a:pt x="752" y="984"/>
                  <a:pt x="744" y="896"/>
                </a:cubicBezTo>
                <a:cubicBezTo>
                  <a:pt x="736" y="808"/>
                  <a:pt x="736" y="768"/>
                  <a:pt x="744" y="704"/>
                </a:cubicBezTo>
                <a:cubicBezTo>
                  <a:pt x="752" y="640"/>
                  <a:pt x="792" y="592"/>
                  <a:pt x="792" y="512"/>
                </a:cubicBezTo>
                <a:cubicBezTo>
                  <a:pt x="792" y="432"/>
                  <a:pt x="784" y="304"/>
                  <a:pt x="744" y="224"/>
                </a:cubicBezTo>
                <a:cubicBezTo>
                  <a:pt x="704" y="144"/>
                  <a:pt x="624" y="64"/>
                  <a:pt x="552" y="32"/>
                </a:cubicBezTo>
                <a:cubicBezTo>
                  <a:pt x="480" y="0"/>
                  <a:pt x="384" y="0"/>
                  <a:pt x="312" y="32"/>
                </a:cubicBezTo>
                <a:cubicBezTo>
                  <a:pt x="240" y="64"/>
                  <a:pt x="160" y="136"/>
                  <a:pt x="120" y="176"/>
                </a:cubicBezTo>
                <a:close/>
              </a:path>
            </a:pathLst>
          </a:custGeom>
          <a:solidFill>
            <a:schemeClr val="bg1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AutoShape 2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-5400000">
            <a:off x="6019800" y="3962400"/>
            <a:ext cx="304800" cy="609600"/>
          </a:xfrm>
          <a:prstGeom prst="flowChartOnlineStorag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Freeform 32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858000" y="3200400"/>
            <a:ext cx="762000" cy="1625600"/>
          </a:xfrm>
          <a:custGeom>
            <a:avLst/>
            <a:gdLst>
              <a:gd name="T0" fmla="*/ 108857 w 840"/>
              <a:gd name="T1" fmla="*/ 184346 h 1552"/>
              <a:gd name="T2" fmla="*/ 65314 w 840"/>
              <a:gd name="T3" fmla="*/ 284899 h 1552"/>
              <a:gd name="T4" fmla="*/ 21771 w 840"/>
              <a:gd name="T5" fmla="*/ 486004 h 1552"/>
              <a:gd name="T6" fmla="*/ 65314 w 840"/>
              <a:gd name="T7" fmla="*/ 687109 h 1552"/>
              <a:gd name="T8" fmla="*/ 65314 w 840"/>
              <a:gd name="T9" fmla="*/ 938491 h 1552"/>
              <a:gd name="T10" fmla="*/ 21771 w 840"/>
              <a:gd name="T11" fmla="*/ 1039043 h 1552"/>
              <a:gd name="T12" fmla="*/ 21771 w 840"/>
              <a:gd name="T13" fmla="*/ 1340701 h 1552"/>
              <a:gd name="T14" fmla="*/ 152400 w 840"/>
              <a:gd name="T15" fmla="*/ 1491530 h 1552"/>
              <a:gd name="T16" fmla="*/ 413657 w 840"/>
              <a:gd name="T17" fmla="*/ 1592082 h 1552"/>
              <a:gd name="T18" fmla="*/ 718457 w 840"/>
              <a:gd name="T19" fmla="*/ 1290425 h 1552"/>
              <a:gd name="T20" fmla="*/ 674914 w 840"/>
              <a:gd name="T21" fmla="*/ 938491 h 1552"/>
              <a:gd name="T22" fmla="*/ 674914 w 840"/>
              <a:gd name="T23" fmla="*/ 737386 h 1552"/>
              <a:gd name="T24" fmla="*/ 718457 w 840"/>
              <a:gd name="T25" fmla="*/ 536280 h 1552"/>
              <a:gd name="T26" fmla="*/ 674914 w 840"/>
              <a:gd name="T27" fmla="*/ 234623 h 1552"/>
              <a:gd name="T28" fmla="*/ 500743 w 840"/>
              <a:gd name="T29" fmla="*/ 33518 h 1552"/>
              <a:gd name="T30" fmla="*/ 283029 w 840"/>
              <a:gd name="T31" fmla="*/ 33518 h 1552"/>
              <a:gd name="T32" fmla="*/ 108857 w 840"/>
              <a:gd name="T33" fmla="*/ 184346 h 15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0" h="1552">
                <a:moveTo>
                  <a:pt x="120" y="176"/>
                </a:moveTo>
                <a:cubicBezTo>
                  <a:pt x="80" y="216"/>
                  <a:pt x="88" y="224"/>
                  <a:pt x="72" y="272"/>
                </a:cubicBezTo>
                <a:cubicBezTo>
                  <a:pt x="56" y="320"/>
                  <a:pt x="24" y="400"/>
                  <a:pt x="24" y="464"/>
                </a:cubicBezTo>
                <a:cubicBezTo>
                  <a:pt x="24" y="528"/>
                  <a:pt x="64" y="584"/>
                  <a:pt x="72" y="656"/>
                </a:cubicBezTo>
                <a:cubicBezTo>
                  <a:pt x="80" y="728"/>
                  <a:pt x="80" y="840"/>
                  <a:pt x="72" y="896"/>
                </a:cubicBezTo>
                <a:cubicBezTo>
                  <a:pt x="64" y="952"/>
                  <a:pt x="32" y="928"/>
                  <a:pt x="24" y="992"/>
                </a:cubicBezTo>
                <a:cubicBezTo>
                  <a:pt x="16" y="1056"/>
                  <a:pt x="0" y="1208"/>
                  <a:pt x="24" y="1280"/>
                </a:cubicBezTo>
                <a:cubicBezTo>
                  <a:pt x="48" y="1352"/>
                  <a:pt x="96" y="1384"/>
                  <a:pt x="168" y="1424"/>
                </a:cubicBezTo>
                <a:cubicBezTo>
                  <a:pt x="240" y="1464"/>
                  <a:pt x="352" y="1552"/>
                  <a:pt x="456" y="1520"/>
                </a:cubicBezTo>
                <a:cubicBezTo>
                  <a:pt x="560" y="1488"/>
                  <a:pt x="744" y="1336"/>
                  <a:pt x="792" y="1232"/>
                </a:cubicBezTo>
                <a:cubicBezTo>
                  <a:pt x="840" y="1128"/>
                  <a:pt x="752" y="984"/>
                  <a:pt x="744" y="896"/>
                </a:cubicBezTo>
                <a:cubicBezTo>
                  <a:pt x="736" y="808"/>
                  <a:pt x="736" y="768"/>
                  <a:pt x="744" y="704"/>
                </a:cubicBezTo>
                <a:cubicBezTo>
                  <a:pt x="752" y="640"/>
                  <a:pt x="792" y="592"/>
                  <a:pt x="792" y="512"/>
                </a:cubicBezTo>
                <a:cubicBezTo>
                  <a:pt x="792" y="432"/>
                  <a:pt x="784" y="304"/>
                  <a:pt x="744" y="224"/>
                </a:cubicBezTo>
                <a:cubicBezTo>
                  <a:pt x="704" y="144"/>
                  <a:pt x="624" y="64"/>
                  <a:pt x="552" y="32"/>
                </a:cubicBezTo>
                <a:cubicBezTo>
                  <a:pt x="480" y="0"/>
                  <a:pt x="384" y="0"/>
                  <a:pt x="312" y="32"/>
                </a:cubicBezTo>
                <a:cubicBezTo>
                  <a:pt x="240" y="64"/>
                  <a:pt x="160" y="136"/>
                  <a:pt x="120" y="176"/>
                </a:cubicBezTo>
                <a:close/>
              </a:path>
            </a:pathLst>
          </a:custGeom>
          <a:solidFill>
            <a:schemeClr val="bg1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AutoShape 3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5400000">
            <a:off x="7086600" y="3962400"/>
            <a:ext cx="304800" cy="609600"/>
          </a:xfrm>
          <a:prstGeom prst="flowChartOnlineStorag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AutoShape 3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1000" y="2514600"/>
            <a:ext cx="1676400" cy="457200"/>
          </a:xfrm>
          <a:prstGeom prst="flowChartDelay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AutoShape 3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-5400000">
            <a:off x="381000" y="2057400"/>
            <a:ext cx="762000" cy="1066800"/>
          </a:xfrm>
          <a:prstGeom prst="flowChartDelay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WordArt 36"/>
          <p:cNvSpPr>
            <a:spLocks noChangeArrowheads="1" noChangeShapeType="1" noTextEdit="1"/>
          </p:cNvSpPr>
          <p:nvPr>
            <p:custDataLst>
              <p:tags r:id="rId24"/>
            </p:custDataLst>
          </p:nvPr>
        </p:nvSpPr>
        <p:spPr bwMode="auto">
          <a:xfrm>
            <a:off x="457200" y="2438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CK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2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2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0" dur="2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3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9" grpId="0" animBg="1"/>
      <p:bldP spid="6170" grpId="0" animBg="1"/>
      <p:bldP spid="6171" grpId="0" animBg="1"/>
      <p:bldP spid="6173" grpId="0" animBg="1"/>
      <p:bldP spid="6176" grpId="0" animBg="1"/>
      <p:bldP spid="6177" grpId="0" animBg="1"/>
      <p:bldP spid="6179" grpId="0" animBg="1"/>
      <p:bldP spid="6178" grpId="0" animBg="1"/>
      <p:bldP spid="61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5400000">
            <a:off x="2438400" y="1524000"/>
            <a:ext cx="2362200" cy="1600200"/>
          </a:xfrm>
          <a:prstGeom prst="flowChartOnlineStorag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AutoShap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-5400000">
            <a:off x="2019300" y="1257300"/>
            <a:ext cx="1143000" cy="609600"/>
          </a:xfrm>
          <a:prstGeom prst="flowChartDelay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-5400000">
            <a:off x="4038600" y="1295400"/>
            <a:ext cx="1219200" cy="609600"/>
          </a:xfrm>
          <a:prstGeom prst="flowChartDelay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AutoShap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742734">
            <a:off x="3048000" y="990600"/>
            <a:ext cx="533400" cy="609600"/>
          </a:xfrm>
          <a:prstGeom prst="rtTriangl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344225" flipH="1">
            <a:off x="3657600" y="990600"/>
            <a:ext cx="609600" cy="609600"/>
          </a:xfrm>
          <a:prstGeom prst="rtTriangl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-742734">
            <a:off x="3048000" y="990600"/>
            <a:ext cx="533400" cy="609600"/>
          </a:xfrm>
          <a:prstGeom prst="rtTriangl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AutoShap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344225" flipH="1">
            <a:off x="3657600" y="990600"/>
            <a:ext cx="609600" cy="609600"/>
          </a:xfrm>
          <a:prstGeom prst="rtTriangl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AutoShap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-5534573">
            <a:off x="3848100" y="1866900"/>
            <a:ext cx="533400" cy="304800"/>
          </a:xfrm>
          <a:prstGeom prst="homePlate">
            <a:avLst>
              <a:gd name="adj" fmla="val 43750"/>
            </a:avLst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Oval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14800" y="1981200"/>
            <a:ext cx="76200" cy="152400"/>
          </a:xfrm>
          <a:prstGeom prst="ellips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81400" y="1828800"/>
            <a:ext cx="152400" cy="228600"/>
          </a:xfrm>
          <a:prstGeom prst="ellips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81400" y="2286000"/>
            <a:ext cx="152400" cy="228600"/>
          </a:xfrm>
          <a:prstGeom prst="ellips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Oval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81400" y="2743200"/>
            <a:ext cx="152400" cy="228600"/>
          </a:xfrm>
          <a:prstGeom prst="ellips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AutoShap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90800" y="3962400"/>
            <a:ext cx="1219200" cy="1143000"/>
          </a:xfrm>
          <a:prstGeom prst="parallelogram">
            <a:avLst>
              <a:gd name="adj" fmla="val 26667"/>
            </a:avLst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AutoShap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flipH="1">
            <a:off x="3581400" y="3962400"/>
            <a:ext cx="1143000" cy="1143000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95600" y="3810000"/>
            <a:ext cx="1524000" cy="228600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29000" y="3810000"/>
            <a:ext cx="381000" cy="228600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Freeform 18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5791200" y="3200400"/>
            <a:ext cx="762000" cy="1625600"/>
          </a:xfrm>
          <a:custGeom>
            <a:avLst/>
            <a:gdLst>
              <a:gd name="T0" fmla="*/ 108857 w 840"/>
              <a:gd name="T1" fmla="*/ 184346 h 1552"/>
              <a:gd name="T2" fmla="*/ 65314 w 840"/>
              <a:gd name="T3" fmla="*/ 284899 h 1552"/>
              <a:gd name="T4" fmla="*/ 21771 w 840"/>
              <a:gd name="T5" fmla="*/ 486004 h 1552"/>
              <a:gd name="T6" fmla="*/ 65314 w 840"/>
              <a:gd name="T7" fmla="*/ 687109 h 1552"/>
              <a:gd name="T8" fmla="*/ 65314 w 840"/>
              <a:gd name="T9" fmla="*/ 938491 h 1552"/>
              <a:gd name="T10" fmla="*/ 21771 w 840"/>
              <a:gd name="T11" fmla="*/ 1039043 h 1552"/>
              <a:gd name="T12" fmla="*/ 21771 w 840"/>
              <a:gd name="T13" fmla="*/ 1340701 h 1552"/>
              <a:gd name="T14" fmla="*/ 152400 w 840"/>
              <a:gd name="T15" fmla="*/ 1491530 h 1552"/>
              <a:gd name="T16" fmla="*/ 413657 w 840"/>
              <a:gd name="T17" fmla="*/ 1592082 h 1552"/>
              <a:gd name="T18" fmla="*/ 718457 w 840"/>
              <a:gd name="T19" fmla="*/ 1290425 h 1552"/>
              <a:gd name="T20" fmla="*/ 674914 w 840"/>
              <a:gd name="T21" fmla="*/ 938491 h 1552"/>
              <a:gd name="T22" fmla="*/ 674914 w 840"/>
              <a:gd name="T23" fmla="*/ 737386 h 1552"/>
              <a:gd name="T24" fmla="*/ 718457 w 840"/>
              <a:gd name="T25" fmla="*/ 536280 h 1552"/>
              <a:gd name="T26" fmla="*/ 674914 w 840"/>
              <a:gd name="T27" fmla="*/ 234623 h 1552"/>
              <a:gd name="T28" fmla="*/ 500743 w 840"/>
              <a:gd name="T29" fmla="*/ 33518 h 1552"/>
              <a:gd name="T30" fmla="*/ 283029 w 840"/>
              <a:gd name="T31" fmla="*/ 33518 h 1552"/>
              <a:gd name="T32" fmla="*/ 108857 w 840"/>
              <a:gd name="T33" fmla="*/ 184346 h 15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0" h="1552">
                <a:moveTo>
                  <a:pt x="120" y="176"/>
                </a:moveTo>
                <a:cubicBezTo>
                  <a:pt x="80" y="216"/>
                  <a:pt x="88" y="224"/>
                  <a:pt x="72" y="272"/>
                </a:cubicBezTo>
                <a:cubicBezTo>
                  <a:pt x="56" y="320"/>
                  <a:pt x="24" y="400"/>
                  <a:pt x="24" y="464"/>
                </a:cubicBezTo>
                <a:cubicBezTo>
                  <a:pt x="24" y="528"/>
                  <a:pt x="64" y="584"/>
                  <a:pt x="72" y="656"/>
                </a:cubicBezTo>
                <a:cubicBezTo>
                  <a:pt x="80" y="728"/>
                  <a:pt x="80" y="840"/>
                  <a:pt x="72" y="896"/>
                </a:cubicBezTo>
                <a:cubicBezTo>
                  <a:pt x="64" y="952"/>
                  <a:pt x="32" y="928"/>
                  <a:pt x="24" y="992"/>
                </a:cubicBezTo>
                <a:cubicBezTo>
                  <a:pt x="16" y="1056"/>
                  <a:pt x="0" y="1208"/>
                  <a:pt x="24" y="1280"/>
                </a:cubicBezTo>
                <a:cubicBezTo>
                  <a:pt x="48" y="1352"/>
                  <a:pt x="96" y="1384"/>
                  <a:pt x="168" y="1424"/>
                </a:cubicBezTo>
                <a:cubicBezTo>
                  <a:pt x="240" y="1464"/>
                  <a:pt x="352" y="1552"/>
                  <a:pt x="456" y="1520"/>
                </a:cubicBezTo>
                <a:cubicBezTo>
                  <a:pt x="560" y="1488"/>
                  <a:pt x="744" y="1336"/>
                  <a:pt x="792" y="1232"/>
                </a:cubicBezTo>
                <a:cubicBezTo>
                  <a:pt x="840" y="1128"/>
                  <a:pt x="752" y="984"/>
                  <a:pt x="744" y="896"/>
                </a:cubicBezTo>
                <a:cubicBezTo>
                  <a:pt x="736" y="808"/>
                  <a:pt x="736" y="768"/>
                  <a:pt x="744" y="704"/>
                </a:cubicBezTo>
                <a:cubicBezTo>
                  <a:pt x="752" y="640"/>
                  <a:pt x="792" y="592"/>
                  <a:pt x="792" y="512"/>
                </a:cubicBezTo>
                <a:cubicBezTo>
                  <a:pt x="792" y="432"/>
                  <a:pt x="784" y="304"/>
                  <a:pt x="744" y="224"/>
                </a:cubicBezTo>
                <a:cubicBezTo>
                  <a:pt x="704" y="144"/>
                  <a:pt x="624" y="64"/>
                  <a:pt x="552" y="32"/>
                </a:cubicBezTo>
                <a:cubicBezTo>
                  <a:pt x="480" y="0"/>
                  <a:pt x="384" y="0"/>
                  <a:pt x="312" y="32"/>
                </a:cubicBezTo>
                <a:cubicBezTo>
                  <a:pt x="240" y="64"/>
                  <a:pt x="160" y="136"/>
                  <a:pt x="120" y="176"/>
                </a:cubicBezTo>
                <a:close/>
              </a:path>
            </a:pathLst>
          </a:custGeom>
          <a:solidFill>
            <a:schemeClr val="bg1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AutoShap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-5400000">
            <a:off x="6019800" y="3962400"/>
            <a:ext cx="304800" cy="609600"/>
          </a:xfrm>
          <a:prstGeom prst="flowChartOnlineStorag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Freeform 20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858000" y="3200400"/>
            <a:ext cx="762000" cy="1625600"/>
          </a:xfrm>
          <a:custGeom>
            <a:avLst/>
            <a:gdLst>
              <a:gd name="T0" fmla="*/ 108857 w 840"/>
              <a:gd name="T1" fmla="*/ 184346 h 1552"/>
              <a:gd name="T2" fmla="*/ 65314 w 840"/>
              <a:gd name="T3" fmla="*/ 284899 h 1552"/>
              <a:gd name="T4" fmla="*/ 21771 w 840"/>
              <a:gd name="T5" fmla="*/ 486004 h 1552"/>
              <a:gd name="T6" fmla="*/ 65314 w 840"/>
              <a:gd name="T7" fmla="*/ 687109 h 1552"/>
              <a:gd name="T8" fmla="*/ 65314 w 840"/>
              <a:gd name="T9" fmla="*/ 938491 h 1552"/>
              <a:gd name="T10" fmla="*/ 21771 w 840"/>
              <a:gd name="T11" fmla="*/ 1039043 h 1552"/>
              <a:gd name="T12" fmla="*/ 21771 w 840"/>
              <a:gd name="T13" fmla="*/ 1340701 h 1552"/>
              <a:gd name="T14" fmla="*/ 152400 w 840"/>
              <a:gd name="T15" fmla="*/ 1491530 h 1552"/>
              <a:gd name="T16" fmla="*/ 413657 w 840"/>
              <a:gd name="T17" fmla="*/ 1592082 h 1552"/>
              <a:gd name="T18" fmla="*/ 718457 w 840"/>
              <a:gd name="T19" fmla="*/ 1290425 h 1552"/>
              <a:gd name="T20" fmla="*/ 674914 w 840"/>
              <a:gd name="T21" fmla="*/ 938491 h 1552"/>
              <a:gd name="T22" fmla="*/ 674914 w 840"/>
              <a:gd name="T23" fmla="*/ 737386 h 1552"/>
              <a:gd name="T24" fmla="*/ 718457 w 840"/>
              <a:gd name="T25" fmla="*/ 536280 h 1552"/>
              <a:gd name="T26" fmla="*/ 674914 w 840"/>
              <a:gd name="T27" fmla="*/ 234623 h 1552"/>
              <a:gd name="T28" fmla="*/ 500743 w 840"/>
              <a:gd name="T29" fmla="*/ 33518 h 1552"/>
              <a:gd name="T30" fmla="*/ 283029 w 840"/>
              <a:gd name="T31" fmla="*/ 33518 h 1552"/>
              <a:gd name="T32" fmla="*/ 108857 w 840"/>
              <a:gd name="T33" fmla="*/ 184346 h 15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0" h="1552">
                <a:moveTo>
                  <a:pt x="120" y="176"/>
                </a:moveTo>
                <a:cubicBezTo>
                  <a:pt x="80" y="216"/>
                  <a:pt x="88" y="224"/>
                  <a:pt x="72" y="272"/>
                </a:cubicBezTo>
                <a:cubicBezTo>
                  <a:pt x="56" y="320"/>
                  <a:pt x="24" y="400"/>
                  <a:pt x="24" y="464"/>
                </a:cubicBezTo>
                <a:cubicBezTo>
                  <a:pt x="24" y="528"/>
                  <a:pt x="64" y="584"/>
                  <a:pt x="72" y="656"/>
                </a:cubicBezTo>
                <a:cubicBezTo>
                  <a:pt x="80" y="728"/>
                  <a:pt x="80" y="840"/>
                  <a:pt x="72" y="896"/>
                </a:cubicBezTo>
                <a:cubicBezTo>
                  <a:pt x="64" y="952"/>
                  <a:pt x="32" y="928"/>
                  <a:pt x="24" y="992"/>
                </a:cubicBezTo>
                <a:cubicBezTo>
                  <a:pt x="16" y="1056"/>
                  <a:pt x="0" y="1208"/>
                  <a:pt x="24" y="1280"/>
                </a:cubicBezTo>
                <a:cubicBezTo>
                  <a:pt x="48" y="1352"/>
                  <a:pt x="96" y="1384"/>
                  <a:pt x="168" y="1424"/>
                </a:cubicBezTo>
                <a:cubicBezTo>
                  <a:pt x="240" y="1464"/>
                  <a:pt x="352" y="1552"/>
                  <a:pt x="456" y="1520"/>
                </a:cubicBezTo>
                <a:cubicBezTo>
                  <a:pt x="560" y="1488"/>
                  <a:pt x="744" y="1336"/>
                  <a:pt x="792" y="1232"/>
                </a:cubicBezTo>
                <a:cubicBezTo>
                  <a:pt x="840" y="1128"/>
                  <a:pt x="752" y="984"/>
                  <a:pt x="744" y="896"/>
                </a:cubicBezTo>
                <a:cubicBezTo>
                  <a:pt x="736" y="808"/>
                  <a:pt x="736" y="768"/>
                  <a:pt x="744" y="704"/>
                </a:cubicBezTo>
                <a:cubicBezTo>
                  <a:pt x="752" y="640"/>
                  <a:pt x="792" y="592"/>
                  <a:pt x="792" y="512"/>
                </a:cubicBezTo>
                <a:cubicBezTo>
                  <a:pt x="792" y="432"/>
                  <a:pt x="784" y="304"/>
                  <a:pt x="744" y="224"/>
                </a:cubicBezTo>
                <a:cubicBezTo>
                  <a:pt x="704" y="144"/>
                  <a:pt x="624" y="64"/>
                  <a:pt x="552" y="32"/>
                </a:cubicBezTo>
                <a:cubicBezTo>
                  <a:pt x="480" y="0"/>
                  <a:pt x="384" y="0"/>
                  <a:pt x="312" y="32"/>
                </a:cubicBezTo>
                <a:cubicBezTo>
                  <a:pt x="240" y="64"/>
                  <a:pt x="160" y="136"/>
                  <a:pt x="120" y="176"/>
                </a:cubicBezTo>
                <a:close/>
              </a:path>
            </a:pathLst>
          </a:custGeom>
          <a:solidFill>
            <a:schemeClr val="bg1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AutoShape 2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5400000">
            <a:off x="7086600" y="3962400"/>
            <a:ext cx="304800" cy="609600"/>
          </a:xfrm>
          <a:prstGeom prst="flowChartOnlineStorag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AutoShape 2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1000" y="2514600"/>
            <a:ext cx="1676400" cy="457200"/>
          </a:xfrm>
          <a:prstGeom prst="flowChartDelay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AutoShape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-5400000">
            <a:off x="381000" y="2057400"/>
            <a:ext cx="762000" cy="1066800"/>
          </a:xfrm>
          <a:prstGeom prst="flowChartDelay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WordArt 24"/>
          <p:cNvSpPr>
            <a:spLocks noChangeArrowheads="1" noChangeShapeType="1" noTextEdit="1"/>
          </p:cNvSpPr>
          <p:nvPr>
            <p:custDataLst>
              <p:tags r:id="rId24"/>
            </p:custDataLst>
          </p:nvPr>
        </p:nvSpPr>
        <p:spPr bwMode="auto">
          <a:xfrm>
            <a:off x="457200" y="2438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CK</a:t>
            </a:r>
          </a:p>
        </p:txBody>
      </p:sp>
      <p:sp>
        <p:nvSpPr>
          <p:cNvPr id="9241" name="AutoShape 2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-5400000">
            <a:off x="2438400" y="1524000"/>
            <a:ext cx="2362200" cy="1600200"/>
          </a:xfrm>
          <a:prstGeom prst="flowChartOnlineStorage">
            <a:avLst/>
          </a:prstGeom>
          <a:solidFill>
            <a:schemeClr val="folHlink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AutoShape 2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-5400000">
            <a:off x="2019300" y="1257300"/>
            <a:ext cx="1143000" cy="609600"/>
          </a:xfrm>
          <a:prstGeom prst="flowChartDelay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AutoShape 2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-5400000">
            <a:off x="4038600" y="1295400"/>
            <a:ext cx="1219200" cy="609600"/>
          </a:xfrm>
          <a:prstGeom prst="flowChartDelay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AutoShape 2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-742734">
            <a:off x="3048000" y="990600"/>
            <a:ext cx="533400" cy="609600"/>
          </a:xfrm>
          <a:prstGeom prst="rtTriangle">
            <a:avLst/>
          </a:prstGeom>
          <a:solidFill>
            <a:schemeClr val="accent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AutoShape 2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344225" flipH="1">
            <a:off x="3657600" y="990600"/>
            <a:ext cx="609600" cy="609600"/>
          </a:xfrm>
          <a:prstGeom prst="rtTriangle">
            <a:avLst/>
          </a:prstGeom>
          <a:solidFill>
            <a:schemeClr val="accent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AutoShape 3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-742734">
            <a:off x="3048000" y="990600"/>
            <a:ext cx="533400" cy="609600"/>
          </a:xfrm>
          <a:prstGeom prst="rtTriangle">
            <a:avLst/>
          </a:prstGeom>
          <a:solidFill>
            <a:srgbClr val="FF505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AutoShape 3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344225" flipH="1">
            <a:off x="3657600" y="990600"/>
            <a:ext cx="609600" cy="609600"/>
          </a:xfrm>
          <a:prstGeom prst="rtTriangle">
            <a:avLst/>
          </a:prstGeom>
          <a:solidFill>
            <a:srgbClr val="FF505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AutoShape 3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-5534573">
            <a:off x="3848100" y="1866900"/>
            <a:ext cx="533400" cy="304800"/>
          </a:xfrm>
          <a:prstGeom prst="homePlate">
            <a:avLst>
              <a:gd name="adj" fmla="val 43750"/>
            </a:avLst>
          </a:prstGeom>
          <a:solidFill>
            <a:srgbClr val="FF66FF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Oval 3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114800" y="1981200"/>
            <a:ext cx="76200" cy="1524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Oval 3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81400" y="1828800"/>
            <a:ext cx="152400" cy="2286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Oval 35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581400" y="2286000"/>
            <a:ext cx="152400" cy="2286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Oval 3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581400" y="2743200"/>
            <a:ext cx="152400" cy="2286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AutoShape 37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590800" y="3962400"/>
            <a:ext cx="1219200" cy="1143000"/>
          </a:xfrm>
          <a:prstGeom prst="parallelogram">
            <a:avLst>
              <a:gd name="adj" fmla="val 26667"/>
            </a:avLst>
          </a:prstGeom>
          <a:solidFill>
            <a:srgbClr val="3366FF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AutoShape 3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flipH="1">
            <a:off x="3581400" y="3962400"/>
            <a:ext cx="1143000" cy="1143000"/>
          </a:xfrm>
          <a:prstGeom prst="parallelogram">
            <a:avLst>
              <a:gd name="adj" fmla="val 25000"/>
            </a:avLst>
          </a:prstGeom>
          <a:solidFill>
            <a:srgbClr val="3366FF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Rectangle 39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895600" y="3810000"/>
            <a:ext cx="1524000" cy="228600"/>
          </a:xfrm>
          <a:prstGeom prst="rect">
            <a:avLst/>
          </a:prstGeom>
          <a:solidFill>
            <a:srgbClr val="FF3399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Rectangle 40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429000" y="3810000"/>
            <a:ext cx="381000" cy="228600"/>
          </a:xfrm>
          <a:prstGeom prst="rect">
            <a:avLst/>
          </a:prstGeom>
          <a:solidFill>
            <a:schemeClr val="accent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Freeform 41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5791200" y="3200400"/>
            <a:ext cx="762000" cy="1625600"/>
          </a:xfrm>
          <a:custGeom>
            <a:avLst/>
            <a:gdLst>
              <a:gd name="T0" fmla="*/ 108857 w 840"/>
              <a:gd name="T1" fmla="*/ 184346 h 1552"/>
              <a:gd name="T2" fmla="*/ 65314 w 840"/>
              <a:gd name="T3" fmla="*/ 284899 h 1552"/>
              <a:gd name="T4" fmla="*/ 21771 w 840"/>
              <a:gd name="T5" fmla="*/ 486004 h 1552"/>
              <a:gd name="T6" fmla="*/ 65314 w 840"/>
              <a:gd name="T7" fmla="*/ 687109 h 1552"/>
              <a:gd name="T8" fmla="*/ 65314 w 840"/>
              <a:gd name="T9" fmla="*/ 938491 h 1552"/>
              <a:gd name="T10" fmla="*/ 21771 w 840"/>
              <a:gd name="T11" fmla="*/ 1039043 h 1552"/>
              <a:gd name="T12" fmla="*/ 21771 w 840"/>
              <a:gd name="T13" fmla="*/ 1340701 h 1552"/>
              <a:gd name="T14" fmla="*/ 152400 w 840"/>
              <a:gd name="T15" fmla="*/ 1491530 h 1552"/>
              <a:gd name="T16" fmla="*/ 413657 w 840"/>
              <a:gd name="T17" fmla="*/ 1592082 h 1552"/>
              <a:gd name="T18" fmla="*/ 718457 w 840"/>
              <a:gd name="T19" fmla="*/ 1290425 h 1552"/>
              <a:gd name="T20" fmla="*/ 674914 w 840"/>
              <a:gd name="T21" fmla="*/ 938491 h 1552"/>
              <a:gd name="T22" fmla="*/ 674914 w 840"/>
              <a:gd name="T23" fmla="*/ 737386 h 1552"/>
              <a:gd name="T24" fmla="*/ 718457 w 840"/>
              <a:gd name="T25" fmla="*/ 536280 h 1552"/>
              <a:gd name="T26" fmla="*/ 674914 w 840"/>
              <a:gd name="T27" fmla="*/ 234623 h 1552"/>
              <a:gd name="T28" fmla="*/ 500743 w 840"/>
              <a:gd name="T29" fmla="*/ 33518 h 1552"/>
              <a:gd name="T30" fmla="*/ 283029 w 840"/>
              <a:gd name="T31" fmla="*/ 33518 h 1552"/>
              <a:gd name="T32" fmla="*/ 108857 w 840"/>
              <a:gd name="T33" fmla="*/ 184346 h 15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0" h="1552">
                <a:moveTo>
                  <a:pt x="120" y="176"/>
                </a:moveTo>
                <a:cubicBezTo>
                  <a:pt x="80" y="216"/>
                  <a:pt x="88" y="224"/>
                  <a:pt x="72" y="272"/>
                </a:cubicBezTo>
                <a:cubicBezTo>
                  <a:pt x="56" y="320"/>
                  <a:pt x="24" y="400"/>
                  <a:pt x="24" y="464"/>
                </a:cubicBezTo>
                <a:cubicBezTo>
                  <a:pt x="24" y="528"/>
                  <a:pt x="64" y="584"/>
                  <a:pt x="72" y="656"/>
                </a:cubicBezTo>
                <a:cubicBezTo>
                  <a:pt x="80" y="728"/>
                  <a:pt x="80" y="840"/>
                  <a:pt x="72" y="896"/>
                </a:cubicBezTo>
                <a:cubicBezTo>
                  <a:pt x="64" y="952"/>
                  <a:pt x="32" y="928"/>
                  <a:pt x="24" y="992"/>
                </a:cubicBezTo>
                <a:cubicBezTo>
                  <a:pt x="16" y="1056"/>
                  <a:pt x="0" y="1208"/>
                  <a:pt x="24" y="1280"/>
                </a:cubicBezTo>
                <a:cubicBezTo>
                  <a:pt x="48" y="1352"/>
                  <a:pt x="96" y="1384"/>
                  <a:pt x="168" y="1424"/>
                </a:cubicBezTo>
                <a:cubicBezTo>
                  <a:pt x="240" y="1464"/>
                  <a:pt x="352" y="1552"/>
                  <a:pt x="456" y="1520"/>
                </a:cubicBezTo>
                <a:cubicBezTo>
                  <a:pt x="560" y="1488"/>
                  <a:pt x="744" y="1336"/>
                  <a:pt x="792" y="1232"/>
                </a:cubicBezTo>
                <a:cubicBezTo>
                  <a:pt x="840" y="1128"/>
                  <a:pt x="752" y="984"/>
                  <a:pt x="744" y="896"/>
                </a:cubicBezTo>
                <a:cubicBezTo>
                  <a:pt x="736" y="808"/>
                  <a:pt x="736" y="768"/>
                  <a:pt x="744" y="704"/>
                </a:cubicBezTo>
                <a:cubicBezTo>
                  <a:pt x="752" y="640"/>
                  <a:pt x="792" y="592"/>
                  <a:pt x="792" y="512"/>
                </a:cubicBezTo>
                <a:cubicBezTo>
                  <a:pt x="792" y="432"/>
                  <a:pt x="784" y="304"/>
                  <a:pt x="744" y="224"/>
                </a:cubicBezTo>
                <a:cubicBezTo>
                  <a:pt x="704" y="144"/>
                  <a:pt x="624" y="64"/>
                  <a:pt x="552" y="32"/>
                </a:cubicBezTo>
                <a:cubicBezTo>
                  <a:pt x="480" y="0"/>
                  <a:pt x="384" y="0"/>
                  <a:pt x="312" y="32"/>
                </a:cubicBezTo>
                <a:cubicBezTo>
                  <a:pt x="240" y="64"/>
                  <a:pt x="160" y="136"/>
                  <a:pt x="120" y="176"/>
                </a:cubicBezTo>
                <a:close/>
              </a:path>
            </a:pathLst>
          </a:custGeom>
          <a:solidFill>
            <a:srgbClr val="0033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8" name="AutoShape 4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-5400000">
            <a:off x="6019800" y="3962400"/>
            <a:ext cx="304800" cy="609600"/>
          </a:xfrm>
          <a:prstGeom prst="flowChartOnlineStorage">
            <a:avLst/>
          </a:prstGeom>
          <a:solidFill>
            <a:srgbClr val="FF505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Freeform 43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6858000" y="3200400"/>
            <a:ext cx="762000" cy="1625600"/>
          </a:xfrm>
          <a:custGeom>
            <a:avLst/>
            <a:gdLst>
              <a:gd name="T0" fmla="*/ 108857 w 840"/>
              <a:gd name="T1" fmla="*/ 184346 h 1552"/>
              <a:gd name="T2" fmla="*/ 65314 w 840"/>
              <a:gd name="T3" fmla="*/ 284899 h 1552"/>
              <a:gd name="T4" fmla="*/ 21771 w 840"/>
              <a:gd name="T5" fmla="*/ 486004 h 1552"/>
              <a:gd name="T6" fmla="*/ 65314 w 840"/>
              <a:gd name="T7" fmla="*/ 687109 h 1552"/>
              <a:gd name="T8" fmla="*/ 65314 w 840"/>
              <a:gd name="T9" fmla="*/ 938491 h 1552"/>
              <a:gd name="T10" fmla="*/ 21771 w 840"/>
              <a:gd name="T11" fmla="*/ 1039043 h 1552"/>
              <a:gd name="T12" fmla="*/ 21771 w 840"/>
              <a:gd name="T13" fmla="*/ 1340701 h 1552"/>
              <a:gd name="T14" fmla="*/ 152400 w 840"/>
              <a:gd name="T15" fmla="*/ 1491530 h 1552"/>
              <a:gd name="T16" fmla="*/ 413657 w 840"/>
              <a:gd name="T17" fmla="*/ 1592082 h 1552"/>
              <a:gd name="T18" fmla="*/ 718457 w 840"/>
              <a:gd name="T19" fmla="*/ 1290425 h 1552"/>
              <a:gd name="T20" fmla="*/ 674914 w 840"/>
              <a:gd name="T21" fmla="*/ 938491 h 1552"/>
              <a:gd name="T22" fmla="*/ 674914 w 840"/>
              <a:gd name="T23" fmla="*/ 737386 h 1552"/>
              <a:gd name="T24" fmla="*/ 718457 w 840"/>
              <a:gd name="T25" fmla="*/ 536280 h 1552"/>
              <a:gd name="T26" fmla="*/ 674914 w 840"/>
              <a:gd name="T27" fmla="*/ 234623 h 1552"/>
              <a:gd name="T28" fmla="*/ 500743 w 840"/>
              <a:gd name="T29" fmla="*/ 33518 h 1552"/>
              <a:gd name="T30" fmla="*/ 283029 w 840"/>
              <a:gd name="T31" fmla="*/ 33518 h 1552"/>
              <a:gd name="T32" fmla="*/ 108857 w 840"/>
              <a:gd name="T33" fmla="*/ 184346 h 15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40" h="1552">
                <a:moveTo>
                  <a:pt x="120" y="176"/>
                </a:moveTo>
                <a:cubicBezTo>
                  <a:pt x="80" y="216"/>
                  <a:pt x="88" y="224"/>
                  <a:pt x="72" y="272"/>
                </a:cubicBezTo>
                <a:cubicBezTo>
                  <a:pt x="56" y="320"/>
                  <a:pt x="24" y="400"/>
                  <a:pt x="24" y="464"/>
                </a:cubicBezTo>
                <a:cubicBezTo>
                  <a:pt x="24" y="528"/>
                  <a:pt x="64" y="584"/>
                  <a:pt x="72" y="656"/>
                </a:cubicBezTo>
                <a:cubicBezTo>
                  <a:pt x="80" y="728"/>
                  <a:pt x="80" y="840"/>
                  <a:pt x="72" y="896"/>
                </a:cubicBezTo>
                <a:cubicBezTo>
                  <a:pt x="64" y="952"/>
                  <a:pt x="32" y="928"/>
                  <a:pt x="24" y="992"/>
                </a:cubicBezTo>
                <a:cubicBezTo>
                  <a:pt x="16" y="1056"/>
                  <a:pt x="0" y="1208"/>
                  <a:pt x="24" y="1280"/>
                </a:cubicBezTo>
                <a:cubicBezTo>
                  <a:pt x="48" y="1352"/>
                  <a:pt x="96" y="1384"/>
                  <a:pt x="168" y="1424"/>
                </a:cubicBezTo>
                <a:cubicBezTo>
                  <a:pt x="240" y="1464"/>
                  <a:pt x="352" y="1552"/>
                  <a:pt x="456" y="1520"/>
                </a:cubicBezTo>
                <a:cubicBezTo>
                  <a:pt x="560" y="1488"/>
                  <a:pt x="744" y="1336"/>
                  <a:pt x="792" y="1232"/>
                </a:cubicBezTo>
                <a:cubicBezTo>
                  <a:pt x="840" y="1128"/>
                  <a:pt x="752" y="984"/>
                  <a:pt x="744" y="896"/>
                </a:cubicBezTo>
                <a:cubicBezTo>
                  <a:pt x="736" y="808"/>
                  <a:pt x="736" y="768"/>
                  <a:pt x="744" y="704"/>
                </a:cubicBezTo>
                <a:cubicBezTo>
                  <a:pt x="752" y="640"/>
                  <a:pt x="792" y="592"/>
                  <a:pt x="792" y="512"/>
                </a:cubicBezTo>
                <a:cubicBezTo>
                  <a:pt x="792" y="432"/>
                  <a:pt x="784" y="304"/>
                  <a:pt x="744" y="224"/>
                </a:cubicBezTo>
                <a:cubicBezTo>
                  <a:pt x="704" y="144"/>
                  <a:pt x="624" y="64"/>
                  <a:pt x="552" y="32"/>
                </a:cubicBezTo>
                <a:cubicBezTo>
                  <a:pt x="480" y="0"/>
                  <a:pt x="384" y="0"/>
                  <a:pt x="312" y="32"/>
                </a:cubicBezTo>
                <a:cubicBezTo>
                  <a:pt x="240" y="64"/>
                  <a:pt x="160" y="136"/>
                  <a:pt x="120" y="176"/>
                </a:cubicBezTo>
                <a:close/>
              </a:path>
            </a:pathLst>
          </a:custGeom>
          <a:solidFill>
            <a:srgbClr val="003399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0" name="AutoShape 4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-5400000">
            <a:off x="7086600" y="3962400"/>
            <a:ext cx="304800" cy="609600"/>
          </a:xfrm>
          <a:prstGeom prst="flowChartOnlineStorage">
            <a:avLst/>
          </a:prstGeom>
          <a:solidFill>
            <a:srgbClr val="FF5050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AutoShape 4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81000" y="2514600"/>
            <a:ext cx="1676400" cy="457200"/>
          </a:xfrm>
          <a:prstGeom prst="flowChartDelay">
            <a:avLst/>
          </a:prstGeom>
          <a:solidFill>
            <a:srgbClr val="66FF33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AutoShape 4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 rot="-5400000">
            <a:off x="381000" y="2057400"/>
            <a:ext cx="762000" cy="1066800"/>
          </a:xfrm>
          <a:prstGeom prst="flowChartDelay">
            <a:avLst/>
          </a:prstGeom>
          <a:solidFill>
            <a:srgbClr val="CC00FF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WordArt 47"/>
          <p:cNvSpPr>
            <a:spLocks noChangeArrowheads="1" noChangeShapeType="1" noTextEdit="1"/>
          </p:cNvSpPr>
          <p:nvPr>
            <p:custDataLst>
              <p:tags r:id="rId47"/>
            </p:custDataLst>
          </p:nvPr>
        </p:nvSpPr>
        <p:spPr bwMode="auto">
          <a:xfrm>
            <a:off x="457200" y="2438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CK</a:t>
            </a:r>
          </a:p>
        </p:txBody>
      </p:sp>
      <p:sp>
        <p:nvSpPr>
          <p:cNvPr id="9264" name="Oval 48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581400" y="1828800"/>
            <a:ext cx="152400" cy="2286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581400" y="2286000"/>
            <a:ext cx="152400" cy="228600"/>
          </a:xfrm>
          <a:prstGeom prst="ellipse">
            <a:avLst/>
          </a:prstGeom>
          <a:solidFill>
            <a:schemeClr val="accent1"/>
          </a:solidFill>
          <a:ln w="571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1" grpId="0" animBg="1"/>
      <p:bldP spid="9242" grpId="0" animBg="1"/>
      <p:bldP spid="9243" grpId="0" animBg="1"/>
      <p:bldP spid="9246" grpId="0" animBg="1"/>
      <p:bldP spid="9247" grpId="0" animBg="1"/>
      <p:bldP spid="9248" grpId="0" animBg="1"/>
      <p:bldP spid="9249" grpId="0" animBg="1"/>
      <p:bldP spid="9252" grpId="0" animBg="1"/>
      <p:bldP spid="9253" grpId="0" animBg="1"/>
      <p:bldP spid="9254" grpId="0" animBg="1"/>
      <p:bldP spid="9255" grpId="0" animBg="1"/>
      <p:bldP spid="9257" grpId="0" animBg="1"/>
      <p:bldP spid="9258" grpId="0" animBg="1"/>
      <p:bldP spid="9259" grpId="0" animBg="1"/>
      <p:bldP spid="9260" grpId="0" animBg="1"/>
      <p:bldP spid="9261" grpId="0" animBg="1"/>
      <p:bldP spid="9262" grpId="0" animBg="1"/>
      <p:bldP spid="9263" grpId="0" animBg="1"/>
      <p:bldP spid="9264" grpId="0" animBg="1"/>
      <p:bldP spid="92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Quang Chi 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4&quot; value=&quot;C:\Users\ADMIN\Documents\My Adobe Presentations\Quang Chi&quot;/&gt;&lt;property id=&quot;20250&quot; value=&quot;0&quot;/&gt;&lt;property id=&quot;20251&quot; value=&quot;0&quot;/&gt;&lt;property id=&quot;20259&quot; value=&quot;0&quot;/&gt;&lt;property id=&quot;20263&quot; value=&quot;2&quot;/&gt;&lt;property id=&quot;20264&quot; value=&quot;1&quot;/&gt;&lt;property id=&quot;20700&quot; value=&quot;0&quot;/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262&quot;/&gt;&lt;property id=&quot;20309&quot; value=&quot;-1&quot;/&gt;&lt;/object&gt;&lt;object type=&quot;3&quot; unique_id=&quot;10005&quot;&gt;&lt;property id=&quot;20148&quot; value=&quot;5&quot;/&gt;&lt;property id=&quot;20300&quot; value=&quot;Slide 3&quot;/&gt;&lt;property id=&quot;20307&quot; value=&quot;263&quot;/&gt;&lt;property id=&quot;20309&quot; value=&quot;-1&quot;/&gt;&lt;/object&gt;&lt;object type=&quot;3&quot; unique_id=&quot;10006&quot;&gt;&lt;property id=&quot;20148&quot; value=&quot;5&quot;/&gt;&lt;property id=&quot;20300&quot; value=&quot;Slide 4&quot;/&gt;&lt;property id=&quot;20307&quot; value=&quot;264&quot;/&gt;&lt;property id=&quot;20309&quot; value=&quot;-1&quot;/&gt;&lt;/object&gt;&lt;object type=&quot;3&quot; unique_id=&quot;10007&quot;&gt;&lt;property id=&quot;20148&quot; value=&quot;5&quot;/&gt;&lt;property id=&quot;20300&quot; value=&quot;Slide 5&quot;/&gt;&lt;property id=&quot;20307&quot; value=&quot;265&quot;/&gt;&lt;property id=&quot;20309&quot; value=&quot;-1&quot;/&gt;&lt;/object&gt;&lt;object type=&quot;3&quot; unique_id=&quot;10008&quot;&gt;&lt;property id=&quot;20148&quot; value=&quot;5&quot;/&gt;&lt;property id=&quot;20300&quot; value=&quot;Slide 6&quot;/&gt;&lt;property id=&quot;20307&quot; value=&quot;256&quot;/&gt;&lt;property id=&quot;20309&quot; value=&quot;-1&quot;/&gt;&lt;/object&gt;&lt;object type=&quot;3&quot; unique_id=&quot;10009&quot;&gt;&lt;property id=&quot;20148&quot; value=&quot;5&quot;/&gt;&lt;property id=&quot;20300&quot; value=&quot;Slide 7&quot;/&gt;&lt;property id=&quot;20307&quot; value=&quot;258&quot;/&gt;&lt;property id=&quot;20309&quot; value=&quot;-1&quot;/&gt;&lt;/object&gt;&lt;object type=&quot;3&quot; unique_id=&quot;10010&quot;&gt;&lt;property id=&quot;20148&quot; value=&quot;5&quot;/&gt;&lt;property id=&quot;20300&quot; value=&quot;Slide 8&quot;/&gt;&lt;property id=&quot;20307&quot; value=&quot;259&quot;/&gt;&lt;property id=&quot;20309&quot; value=&quot;-1&quot;/&gt;&lt;/object&gt;&lt;object type=&quot;3&quot; unique_id=&quot;10011&quot;&gt;&lt;property id=&quot;20148&quot; value=&quot;5&quot;/&gt;&lt;property id=&quot;20300&quot; value=&quot;Slide 9&quot;/&gt;&lt;property id=&quot;20307&quot; value=&quot;261&quot;/&gt;&lt;property id=&quot;20309&quot; value=&quot;-1&quot;/&gt;&lt;/object&gt;&lt;object type=&quot;3&quot; unique_id=&quot;15150&quot;&gt;&lt;property id=&quot;20148&quot; value=&quot;5&quot;/&gt;&lt;property id=&quot;20300&quot; value=&quot;Slide 1&quot;/&gt;&lt;property id=&quot;20307&quot; value=&quot;268&quot;/&gt;&lt;property id=&quot;20309&quot; value=&quot;-1&quot;/&gt;&lt;/object&gt;&lt;/object&gt;&lt;object type=&quot;8&quot; unique_id=&quot;10022&quot;&gt;&lt;/object&gt;&lt;object type=&quot;4&quot; unique_id=&quot;15219&quot;&gt;&lt;/object&gt;&lt;object type=&quot;10&quot; unique_id=&quot;15220&quot;&gt;&lt;object type=&quot;11&quot; unique_id=&quot;15221&quot;&gt;&lt;property id=&quot;20180&quot; value=&quot;1&quot;/&gt;&lt;property id=&quot;20181&quot; value=&quot;1&quot;/&gt;&lt;property id=&quot;20183&quot; value=&quot;1&quot;/&gt;&lt;/object&gt;&lt;object type=&quot;12&quot; unique_id=&quot;15222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NCg0K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g0KDQp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DQoNCk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iAg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.PNG&quot;/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887842E0-1578-4232-BF5C-0F8EDD19BC0A}&quot;/&gt;&lt;isInvalidForFieldText val=&quot;1&quot;/&gt;&lt;Image&gt;&lt;filename val=&quot;C:\Users\ADMIN\Documents\My Adobe Presentations\Quang Chi\data\asimages\{887842E0-1578-4232-BF5C-0F8EDD19BC0A}_7_S.png&quot;/&gt;&lt;left val=&quot;472&quot;/&gt;&lt;top val=&quot;285&quot;/&gt;&lt;width val=&quot;62&quot;/&gt;&lt;height val=&quot;132&quot;/&gt;&lt;hasText val=&quot;0&quot;/&gt;&lt;/Image&gt;&lt;Image&gt;&lt;filename val=&quot;C:\Users\ADMIN\Documents\My Adobe Presentations\Quang Chi\data\asimages\{887842E0-1578-4232-BF5C-0F8EDD19BC0A}_7_T.png&quot;/&gt;&lt;left val=&quot;474&quot;/&gt;&lt;top val=&quot;288&quot;/&gt;&lt;width val=&quot;58&quot;/&gt;&lt;height val=&quot;127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C275A9B4-2175-46B1-A983-7EC4D64398DC}&quot;/&gt;&lt;isInvalidForFieldText val=&quot;1&quot;/&gt;&lt;Image&gt;&lt;filename val=&quot;C:\Users\ADMIN\Documents\My Adobe Presentations\Quang Chi\data\asimages\{C275A9B4-2175-46B1-A983-7EC4D64398DC}_7_S.png&quot;/&gt;&lt;left val=&quot;479&quot;/&gt;&lt;top val=&quot;333&quot;/&gt;&lt;width val=&quot;51&quot;/&gt;&lt;height val=&quot;61&quot;/&gt;&lt;hasText val=&quot;0&quot;/&gt;&lt;/Image&gt;&lt;Image&gt;&lt;filename val=&quot;C:\Users\ADMIN\Documents\My Adobe Presentations\Quang Chi\data\asimages\{C275A9B4-2175-46B1-A983-7EC4D64398DC}_7_T.png&quot;/&gt;&lt;left val=&quot;480&quot;/&gt;&lt;top val=&quot;336&quot;/&gt;&lt;width val=&quot;49&quot;/&gt;&lt;height val=&quot;5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736ACB21-DAEF-46F1-A5DE-35A6FD366A18}&quot;/&gt;&lt;isInvalidForFieldText val=&quot;1&quot;/&gt;&lt;Image&gt;&lt;filename val=&quot;C:\Users\ADMIN\Documents\My Adobe Presentations\Quang Chi\data\asimages\{736ACB21-DAEF-46F1-A5DE-35A6FD366A18}_7_S.png&quot;/&gt;&lt;left val=&quot;472&quot;/&gt;&lt;top val=&quot;285&quot;/&gt;&lt;width val=&quot;62&quot;/&gt;&lt;height val=&quot;132&quot;/&gt;&lt;hasText val=&quot;0&quot;/&gt;&lt;/Image&gt;&lt;Image&gt;&lt;filename val=&quot;C:\Users\ADMIN\Documents\My Adobe Presentations\Quang Chi\data\asimages\{736ACB21-DAEF-46F1-A5DE-35A6FD366A18}_7_T.png&quot;/&gt;&lt;left val=&quot;474&quot;/&gt;&lt;top val=&quot;288&quot;/&gt;&lt;width val=&quot;58&quot;/&gt;&lt;height val=&quot;127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CD07F4F8-6C6C-4406-A521-B97CFD55AE0B}&quot;/&gt;&lt;isInvalidForFieldText val=&quot;1&quot;/&gt;&lt;Image&gt;&lt;filename val=&quot;C:\Users\ADMIN\Documents\My Adobe Presentations\Quang Chi\data\asimages\{CD07F4F8-6C6C-4406-A521-B97CFD55AE0B}_7_S.png&quot;/&gt;&lt;left val=&quot;479&quot;/&gt;&lt;top val=&quot;333&quot;/&gt;&lt;width val=&quot;51&quot;/&gt;&lt;height val=&quot;61&quot;/&gt;&lt;hasText val=&quot;0&quot;/&gt;&lt;/Image&gt;&lt;Image&gt;&lt;filename val=&quot;C:\Users\ADMIN\Documents\My Adobe Presentations\Quang Chi\data\asimages\{CD07F4F8-6C6C-4406-A521-B97CFD55AE0B}_7_T.png&quot;/&gt;&lt;left val=&quot;480&quot;/&gt;&lt;top val=&quot;336&quot;/&gt;&lt;width val=&quot;49&quot;/&gt;&lt;height val=&quot;5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26159266-AE54-4E6A-84A7-36D5BA682D98}&quot;/&gt;&lt;isInvalidForFieldText val=&quot;1&quot;/&gt;&lt;Image&gt;&lt;filename val=&quot;C:\Users\ADMIN\Documents\My Adobe Presentations\Quang Chi\data\asimages\{26159266-AE54-4E6A-84A7-36D5BA682D98}_7_S.png&quot;/&gt;&lt;left val=&quot;544&quot;/&gt;&lt;top val=&quot;285&quot;/&gt;&lt;width val=&quot;62&quot;/&gt;&lt;height val=&quot;132&quot;/&gt;&lt;hasText val=&quot;0&quot;/&gt;&lt;/Image&gt;&lt;Image&gt;&lt;filename val=&quot;C:\Users\ADMIN\Documents\My Adobe Presentations\Quang Chi\data\asimages\{26159266-AE54-4E6A-84A7-36D5BA682D98}_7_T.png&quot;/&gt;&lt;left val=&quot;546&quot;/&gt;&lt;top val=&quot;288&quot;/&gt;&lt;width val=&quot;58&quot;/&gt;&lt;height val=&quot;127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8E5041FC-C7AE-4152-A70E-1C1EED5F8712}&quot;/&gt;&lt;isInvalidForFieldText val=&quot;1&quot;/&gt;&lt;Image&gt;&lt;filename val=&quot;C:\Users\ADMIN\Documents\My Adobe Presentations\Quang Chi\data\asimages\{8E5041FC-C7AE-4152-A70E-1C1EED5F8712}_7_S.png&quot;/&gt;&lt;left val=&quot;551&quot;/&gt;&lt;top val=&quot;333&quot;/&gt;&lt;width val=&quot;51&quot;/&gt;&lt;height val=&quot;61&quot;/&gt;&lt;hasText val=&quot;0&quot;/&gt;&lt;/Image&gt;&lt;Image&gt;&lt;filename val=&quot;C:\Users\ADMIN\Documents\My Adobe Presentations\Quang Chi\data\asimages\{8E5041FC-C7AE-4152-A70E-1C1EED5F8712}_7_T.png&quot;/&gt;&lt;left val=&quot;552&quot;/&gt;&lt;top val=&quot;336&quot;/&gt;&lt;width val=&quot;49&quot;/&gt;&lt;height val=&quot;55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.PNG&quot;/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PRESENTER_SHAPEINFO" val="&lt;ThreeDShapeInfo&gt;&lt;uuid val=&quot;{99AB8519-71FC-4795-B65F-2D67AC1BBA6E}&quot;/&gt;&lt;isInvalidForFieldText val=&quot;0&quot;/&gt;&lt;Image&gt;&lt;filename val=&quot;C:\Users\ADMIN\Documents\My Adobe Presentations\Quang Chi\data\asimages\{99AB8519-71FC-4795-B65F-2D67AC1BBA6E}_7.png&quot;/&gt;&lt;left val=&quot;89&quot;/&gt;&lt;top val=&quot;245&quot;/&gt;&lt;width val=&quot;50&quot;/&gt;&lt;height val=&quot;23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B1F1B0A7-4EA6-429F-B3D6-0CA3E0E51D31}&quot;/&gt;&lt;isInvalidForFieldText val=&quot;1&quot;/&gt;&lt;Image&gt;&lt;filename val=&quot;C:\Users\ADMIN\Documents\My Adobe Presentations\Quang Chi\data\asimages\{B1F1B0A7-4EA6-429F-B3D6-0CA3E0E51D31}_7_S.png&quot;/&gt;&lt;left val=&quot;255&quot;/&gt;&lt;top val=&quot;44&quot;/&gt;&lt;width val=&quot;76&quot;/&gt;&lt;height val=&quot;66&quot;/&gt;&lt;hasText val=&quot;0&quot;/&gt;&lt;/Image&gt;&lt;Image&gt;&lt;filename val=&quot;C:\Users\ADMIN\Documents\My Adobe Presentations\Quang Chi\data\asimages\{B1F1B0A7-4EA6-429F-B3D6-0CA3E0E51D31}_7_T.png&quot;/&gt;&lt;left val=&quot;256&quot;/&gt;&lt;top val=&quot;47&quot;/&gt;&lt;width val=&quot;69&quot;/&gt;&lt;height val=&quot;61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EE2A9906-D4BA-4AA2-A34A-2834345959BE}&quot;/&gt;&lt;isInvalidForFieldText val=&quot;1&quot;/&gt;&lt;Image&gt;&lt;filename val=&quot;C:\Users\ADMIN\Documents\My Adobe Presentations\Quang Chi\data\asimages\{EE2A9906-D4BA-4AA2-A34A-2834345959BE}_7_S.png&quot;/&gt;&lt;left val=&quot;321&quot;/&gt;&lt;top val=&quot;45&quot;/&gt;&lt;width val=&quot;71&quot;/&gt;&lt;height val=&quot;61&quot;/&gt;&lt;hasText val=&quot;0&quot;/&gt;&lt;/Image&gt;&lt;Image&gt;&lt;filename val=&quot;C:\Users\ADMIN\Documents\My Adobe Presentations\Quang Chi\data\asimages\{EE2A9906-D4BA-4AA2-A34A-2834345959BE}_7_T.png&quot;/&gt;&lt;left val=&quot;325&quot;/&gt;&lt;top val=&quot;48&quot;/&gt;&lt;width val=&quot;65&quot;/&gt;&lt;height val=&quot;57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.PNG&quot;/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BF98ADA5-BCC6-4D4A-A14F-66CE74ED4F91}&quot;/&gt;&lt;isInvalidForFieldText val=&quot;1&quot;/&gt;&lt;Image&gt;&lt;filename val=&quot;C:\Users\ADMIN\Documents\My Adobe Presentations\Quang Chi\data\asimages\{BF98ADA5-BCC6-4D4A-A14F-66CE74ED4F91}_7_S.png&quot;/&gt;&lt;left val=&quot;472&quot;/&gt;&lt;top val=&quot;285&quot;/&gt;&lt;width val=&quot;62&quot;/&gt;&lt;height val=&quot;132&quot;/&gt;&lt;hasText val=&quot;0&quot;/&gt;&lt;/Image&gt;&lt;Image&gt;&lt;filename val=&quot;C:\Users\ADMIN\Documents\My Adobe Presentations\Quang Chi\data\asimages\{BF98ADA5-BCC6-4D4A-A14F-66CE74ED4F91}_7_T.png&quot;/&gt;&lt;left val=&quot;474&quot;/&gt;&lt;top val=&quot;288&quot;/&gt;&lt;width val=&quot;58&quot;/&gt;&lt;height val=&quot;127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ADCF847E-ACE9-4451-A555-077F7DAB1291}&quot;/&gt;&lt;isInvalidForFieldText val=&quot;1&quot;/&gt;&lt;Image&gt;&lt;filename val=&quot;C:\Users\ADMIN\Documents\My Adobe Presentations\Quang Chi\data\asimages\{ADCF847E-ACE9-4451-A555-077F7DAB1291}_7_S.png&quot;/&gt;&lt;left val=&quot;479&quot;/&gt;&lt;top val=&quot;333&quot;/&gt;&lt;width val=&quot;51&quot;/&gt;&lt;height val=&quot;61&quot;/&gt;&lt;hasText val=&quot;0&quot;/&gt;&lt;/Image&gt;&lt;Image&gt;&lt;filename val=&quot;C:\Users\ADMIN\Documents\My Adobe Presentations\Quang Chi\data\asimages\{ADCF847E-ACE9-4451-A555-077F7DAB1291}_7_T.png&quot;/&gt;&lt;left val=&quot;480&quot;/&gt;&lt;top val=&quot;336&quot;/&gt;&lt;width val=&quot;49&quot;/&gt;&lt;height val=&quot;55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2833205F-BC49-413B-9826-541ECBA68488}&quot;/&gt;&lt;isInvalidForFieldText val=&quot;1&quot;/&gt;&lt;Image&gt;&lt;filename val=&quot;C:\Users\ADMIN\Documents\My Adobe Presentations\Quang Chi\data\asimages\{2833205F-BC49-413B-9826-541ECBA68488}_7_S.png&quot;/&gt;&lt;left val=&quot;479&quot;/&gt;&lt;top val=&quot;333&quot;/&gt;&lt;width val=&quot;51&quot;/&gt;&lt;height val=&quot;61&quot;/&gt;&lt;hasText val=&quot;0&quot;/&gt;&lt;/Image&gt;&lt;Image&gt;&lt;filename val=&quot;C:\Users\ADMIN\Documents\My Adobe Presentations\Quang Chi\data\asimages\{2833205F-BC49-413B-9826-541ECBA68488}_7_T.png&quot;/&gt;&lt;left val=&quot;480&quot;/&gt;&lt;top val=&quot;336&quot;/&gt;&lt;width val=&quot;49&quot;/&gt;&lt;height val=&quot;55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A8204FB1-EEB3-49AD-96B5-B00C20D65E3E}&quot;/&gt;&lt;isInvalidForFieldText val=&quot;1&quot;/&gt;&lt;Image&gt;&lt;filename val=&quot;C:\Users\ADMIN\Documents\My Adobe Presentations\Quang Chi\data\asimages\{A8204FB1-EEB3-49AD-96B5-B00C20D65E3E}_7_S.png&quot;/&gt;&lt;left val=&quot;544&quot;/&gt;&lt;top val=&quot;285&quot;/&gt;&lt;width val=&quot;62&quot;/&gt;&lt;height val=&quot;132&quot;/&gt;&lt;hasText val=&quot;0&quot;/&gt;&lt;/Image&gt;&lt;Image&gt;&lt;filename val=&quot;C:\Users\ADMIN\Documents\My Adobe Presentations\Quang Chi\data\asimages\{A8204FB1-EEB3-49AD-96B5-B00C20D65E3E}_7_T.png&quot;/&gt;&lt;left val=&quot;546&quot;/&gt;&lt;top val=&quot;288&quot;/&gt;&lt;width val=&quot;58&quot;/&gt;&lt;height val=&quot;127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22E1FEAA-0688-434C-889F-B7F311CBF562}&quot;/&gt;&lt;isInvalidForFieldText val=&quot;1&quot;/&gt;&lt;Image&gt;&lt;filename val=&quot;C:\Users\ADMIN\Documents\My Adobe Presentations\Quang Chi\data\asimages\{22E1FEAA-0688-434C-889F-B7F311CBF562}_7_S.png&quot;/&gt;&lt;left val=&quot;551&quot;/&gt;&lt;top val=&quot;333&quot;/&gt;&lt;width val=&quot;51&quot;/&gt;&lt;height val=&quot;61&quot;/&gt;&lt;hasText val=&quot;0&quot;/&gt;&lt;/Image&gt;&lt;Image&gt;&lt;filename val=&quot;C:\Users\ADMIN\Documents\My Adobe Presentations\Quang Chi\data\asimages\{22E1FEAA-0688-434C-889F-B7F311CBF562}_7_T.png&quot;/&gt;&lt;left val=&quot;552&quot;/&gt;&lt;top val=&quot;336&quot;/&gt;&lt;width val=&quot;49&quot;/&gt;&lt;height val=&quot;5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PRESENTER_SHAPEINFO" val="&lt;ThreeDShapeInfo&gt;&lt;uuid val=&quot;{B0714E10-8C87-401E-8143-AF3C9E594E9F}&quot;/&gt;&lt;isInvalidForFieldText val=&quot;0&quot;/&gt;&lt;Image&gt;&lt;filename val=&quot;C:\Users\ADMIN\Documents\My Adobe Presentations\Quang Chi\data\asimages\{B0714E10-8C87-401E-8143-AF3C9E594E9F}_7.png&quot;/&gt;&lt;left val=&quot;89&quot;/&gt;&lt;top val=&quot;245&quot;/&gt;&lt;width val=&quot;50&quot;/&gt;&lt;height val=&quot;23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5.PNG&quot;/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61BD903E-37A3-44A0-99C6-DA01EA64651A}&quot;/&gt;&lt;isInvalidForFieldText val=&quot;1&quot;/&gt;&lt;Image&gt;&lt;filename val=&quot;C:\Users\ADMIN\Documents\My Adobe Presentations\Quang Chi\data\asimages\{61BD903E-37A3-44A0-99C6-DA01EA64651A}_7_S.png&quot;/&gt;&lt;left val=&quot;225&quot;/&gt;&lt;top val=&quot;463&quot;/&gt;&lt;width val=&quot;76&quot;/&gt;&lt;height val=&quot;26&quot;/&gt;&lt;hasText val=&quot;0&quot;/&gt;&lt;/Image&gt;&lt;Image&gt;&lt;filename val=&quot;C:\Users\ADMIN\Documents\My Adobe Presentations\Quang Chi\data\asimages\{61BD903E-37A3-44A0-99C6-DA01EA64651A}_7_T.png&quot;/&gt;&lt;left val=&quot;228&quot;/&gt;&lt;top val=&quot;468&quot;/&gt;&lt;width val=&quot;55&quot;/&gt;&lt;height val=&quot;19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AF6B4F7B-25B3-4A13-8F5F-354F380BB0C9}&quot;/&gt;&lt;isInvalidForFieldText val=&quot;1&quot;/&gt;&lt;Image&gt;&lt;filename val=&quot;C:\Users\ADMIN\Documents\My Adobe Presentations\Quang Chi\data\asimages\{AF6B4F7B-25B3-4A13-8F5F-354F380BB0C9}_7_S.png&quot;/&gt;&lt;left val=&quot;273&quot;/&gt;&lt;top val=&quot;463&quot;/&gt;&lt;width val=&quot;76&quot;/&gt;&lt;height val=&quot;26&quot;/&gt;&lt;hasText val=&quot;0&quot;/&gt;&lt;/Image&gt;&lt;Image&gt;&lt;filename val=&quot;C:\Users\ADMIN\Documents\My Adobe Presentations\Quang Chi\data\asimages\{AF6B4F7B-25B3-4A13-8F5F-354F380BB0C9}_7_T.png&quot;/&gt;&lt;left val=&quot;276&quot;/&gt;&lt;top val=&quot;468&quot;/&gt;&lt;width val=&quot;55&quot;/&gt;&lt;height val=&quot;19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9D5D2505-9D35-4F22-9ADD-D2A14EA2EC45}&quot;/&gt;&lt;isInvalidForFieldText val=&quot;1&quot;/&gt;&lt;Image&gt;&lt;filename val=&quot;C:\Users\ADMIN\Documents\My Adobe Presentations\Quang Chi\data\asimages\{9D5D2505-9D35-4F22-9ADD-D2A14EA2EC45}_7_S.png&quot;/&gt;&lt;left val=&quot;321&quot;/&gt;&lt;top val=&quot;463&quot;/&gt;&lt;width val=&quot;76&quot;/&gt;&lt;height val=&quot;26&quot;/&gt;&lt;hasText val=&quot;0&quot;/&gt;&lt;/Image&gt;&lt;Image&gt;&lt;filename val=&quot;C:\Users\ADMIN\Documents\My Adobe Presentations\Quang Chi\data\asimages\{9D5D2505-9D35-4F22-9ADD-D2A14EA2EC45}_7_T.png&quot;/&gt;&lt;left val=&quot;324&quot;/&gt;&lt;top val=&quot;468&quot;/&gt;&lt;width val=&quot;55&quot;/&gt;&lt;height val=&quot;19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13EE7BDF-663E-4621-A81D-56514E8733D9}&quot;/&gt;&lt;isInvalidForFieldText val=&quot;1&quot;/&gt;&lt;Image&gt;&lt;filename val=&quot;C:\Users\ADMIN\Documents\My Adobe Presentations\Quang Chi\data\asimages\{13EE7BDF-663E-4621-A81D-56514E8733D9}_7_S.png&quot;/&gt;&lt;left val=&quot;225&quot;/&gt;&lt;top val=&quot;463&quot;/&gt;&lt;width val=&quot;76&quot;/&gt;&lt;height val=&quot;26&quot;/&gt;&lt;hasText val=&quot;0&quot;/&gt;&lt;/Image&gt;&lt;Image&gt;&lt;filename val=&quot;C:\Users\ADMIN\Documents\My Adobe Presentations\Quang Chi\data\asimages\{13EE7BDF-663E-4621-A81D-56514E8733D9}_7_T.png&quot;/&gt;&lt;left val=&quot;228&quot;/&gt;&lt;top val=&quot;468&quot;/&gt;&lt;width val=&quot;55&quot;/&gt;&lt;height val=&quot;19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4B952F49-479B-444A-9424-9FE3A62EF46E}&quot;/&gt;&lt;isInvalidForFieldText val=&quot;1&quot;/&gt;&lt;Image&gt;&lt;filename val=&quot;C:\Users\ADMIN\Documents\My Adobe Presentations\Quang Chi\data\asimages\{4B952F49-479B-444A-9424-9FE3A62EF46E}_7_S.png&quot;/&gt;&lt;left val=&quot;273&quot;/&gt;&lt;top val=&quot;463&quot;/&gt;&lt;width val=&quot;76&quot;/&gt;&lt;height val=&quot;26&quot;/&gt;&lt;hasText val=&quot;0&quot;/&gt;&lt;/Image&gt;&lt;Image&gt;&lt;filename val=&quot;C:\Users\ADMIN\Documents\My Adobe Presentations\Quang Chi\data\asimages\{4B952F49-479B-444A-9424-9FE3A62EF46E}_7_T.png&quot;/&gt;&lt;left val=&quot;276&quot;/&gt;&lt;top val=&quot;468&quot;/&gt;&lt;width val=&quot;55&quot;/&gt;&lt;height val=&quot;19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EF6F4BD6-6781-47FC-844E-FF4CCFE3087D}&quot;/&gt;&lt;isInvalidForFieldText val=&quot;1&quot;/&gt;&lt;Image&gt;&lt;filename val=&quot;C:\Users\ADMIN\Documents\My Adobe Presentations\Quang Chi\data\asimages\{EF6F4BD6-6781-47FC-844E-FF4CCFE3087D}_7_S.png&quot;/&gt;&lt;left val=&quot;369&quot;/&gt;&lt;top val=&quot;463&quot;/&gt;&lt;width val=&quot;76&quot;/&gt;&lt;height val=&quot;26&quot;/&gt;&lt;hasText val=&quot;0&quot;/&gt;&lt;/Image&gt;&lt;Image&gt;&lt;filename val=&quot;C:\Users\ADMIN\Documents\My Adobe Presentations\Quang Chi\data\asimages\{EF6F4BD6-6781-47FC-844E-FF4CCFE3087D}_7_T.png&quot;/&gt;&lt;left val=&quot;372&quot;/&gt;&lt;top val=&quot;468&quot;/&gt;&lt;width val=&quot;55&quot;/&gt;&lt;height val=&quot;19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04B4D772-DF55-4FE3-AE2E-786B725E24DD}&quot;/&gt;&lt;isInvalidForFieldText val=&quot;1&quot;/&gt;&lt;Image&gt;&lt;filename val=&quot;C:\Users\ADMIN\Documents\My Adobe Presentations\Quang Chi\data\asimages\{04B4D772-DF55-4FE3-AE2E-786B725E24DD}_7_S.png&quot;/&gt;&lt;left val=&quot;321&quot;/&gt;&lt;top val=&quot;463&quot;/&gt;&lt;width val=&quot;76&quot;/&gt;&lt;height val=&quot;26&quot;/&gt;&lt;hasText val=&quot;0&quot;/&gt;&lt;/Image&gt;&lt;Image&gt;&lt;filename val=&quot;C:\Users\ADMIN\Documents\My Adobe Presentations\Quang Chi\data\asimages\{04B4D772-DF55-4FE3-AE2E-786B725E24DD}_7_T.png&quot;/&gt;&lt;left val=&quot;324&quot;/&gt;&lt;top val=&quot;468&quot;/&gt;&lt;width val=&quot;55&quot;/&gt;&lt;height val=&quot;19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C897B6EB-75F5-434D-A1E6-884FC351C910}&quot;/&gt;&lt;isInvalidForFieldText val=&quot;1&quot;/&gt;&lt;Image&gt;&lt;filename val=&quot;C:\Users\ADMIN\Documents\My Adobe Presentations\Quang Chi\data\asimages\{C897B6EB-75F5-434D-A1E6-884FC351C910}_7_S.png&quot;/&gt;&lt;left val=&quot;225&quot;/&gt;&lt;top val=&quot;463&quot;/&gt;&lt;width val=&quot;76&quot;/&gt;&lt;height val=&quot;26&quot;/&gt;&lt;hasText val=&quot;0&quot;/&gt;&lt;/Image&gt;&lt;Image&gt;&lt;filename val=&quot;C:\Users\ADMIN\Documents\My Adobe Presentations\Quang Chi\data\asimages\{C897B6EB-75F5-434D-A1E6-884FC351C910}_7_T.png&quot;/&gt;&lt;left val=&quot;228&quot;/&gt;&lt;top val=&quot;468&quot;/&gt;&lt;width val=&quot;55&quot;/&gt;&lt;height val=&quot;19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757962D1-C8A7-4D8F-A4C6-111ADDCAA76D}&quot;/&gt;&lt;isInvalidForFieldText val=&quot;1&quot;/&gt;&lt;Image&gt;&lt;filename val=&quot;C:\Users\ADMIN\Documents\My Adobe Presentations\Quang Chi\data\asimages\{757962D1-C8A7-4D8F-A4C6-111ADDCAA76D}_7_S.png&quot;/&gt;&lt;left val=&quot;273&quot;/&gt;&lt;top val=&quot;463&quot;/&gt;&lt;width val=&quot;76&quot;/&gt;&lt;height val=&quot;26&quot;/&gt;&lt;hasText val=&quot;0&quot;/&gt;&lt;/Image&gt;&lt;Image&gt;&lt;filename val=&quot;C:\Users\ADMIN\Documents\My Adobe Presentations\Quang Chi\data\asimages\{757962D1-C8A7-4D8F-A4C6-111ADDCAA76D}_7_T.png&quot;/&gt;&lt;left val=&quot;276&quot;/&gt;&lt;top val=&quot;468&quot;/&gt;&lt;width val=&quot;55&quot;/&gt;&lt;height val=&quot;19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8.PNG&quot;/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0617A894-7589-4C32-838B-F7AB3CE6F81F}&quot;/&gt;&lt;isInvalidForFieldText val=&quot;1&quot;/&gt;&lt;Image&gt;&lt;filename val=&quot;C:\Users\ADMIN\Documents\My Adobe Presentations\Quang Chi\data\asimages\{0617A894-7589-4C32-838B-F7AB3CE6F81F}_8_S.png&quot;/&gt;&lt;left val=&quot;219&quot;/&gt;&lt;top val=&quot;72&quot;/&gt;&lt;width val=&quot;131&quot;/&gt;&lt;height val=&quot;207&quot;/&gt;&lt;hasText val=&quot;0&quot;/&gt;&lt;/Image&gt;&lt;Image&gt;&lt;filename val=&quot;C:\Users\ADMIN\Documents\My Adobe Presentations\Quang Chi\data\asimages\{0617A894-7589-4C32-838B-F7AB3CE6F81F}_8_T.png&quot;/&gt;&lt;left val=&quot;222&quot;/&gt;&lt;top val=&quot;90&quot;/&gt;&lt;width val=&quot;127&quot;/&gt;&lt;height val=&quot;187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6.PNG&quot;/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9FF78CD3-A1EE-404A-8373-66F877D2434C}&quot;/&gt;&lt;isInvalidForFieldText val=&quot;1&quot;/&gt;&lt;Image&gt;&lt;filename val=&quot;C:\Users\ADMIN\Documents\My Adobe Presentations\Quang Chi\data\asimages\{9FF78CD3-A1EE-404A-8373-66F877D2434C}_8_S.png&quot;/&gt;&lt;left val=&quot;454&quot;/&gt;&lt;top val=&quot;249&quot;/&gt;&lt;width val=&quot;62&quot;/&gt;&lt;height val=&quot;132&quot;/&gt;&lt;hasText val=&quot;0&quot;/&gt;&lt;/Image&gt;&lt;Image&gt;&lt;filename val=&quot;C:\Users\ADMIN\Documents\My Adobe Presentations\Quang Chi\data\asimages\{9FF78CD3-A1EE-404A-8373-66F877D2434C}_8_T.png&quot;/&gt;&lt;left val=&quot;456&quot;/&gt;&lt;top val=&quot;252&quot;/&gt;&lt;width val=&quot;58&quot;/&gt;&lt;height val=&quot;127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41830DB2-11AE-478E-BF26-B32D317D3054}&quot;/&gt;&lt;isInvalidForFieldText val=&quot;1&quot;/&gt;&lt;Image&gt;&lt;filename val=&quot;C:\Users\ADMIN\Documents\My Adobe Presentations\Quang Chi\data\asimages\{41830DB2-11AE-478E-BF26-B32D317D3054}_8_S.png&quot;/&gt;&lt;left val=&quot;459&quot;/&gt;&lt;top val=&quot;306&quot;/&gt;&lt;width val=&quot;53&quot;/&gt;&lt;height val=&quot;45&quot;/&gt;&lt;hasText val=&quot;0&quot;/&gt;&lt;/Image&gt;&lt;Image&gt;&lt;filename val=&quot;C:\Users\ADMIN\Documents\My Adobe Presentations\Quang Chi\data\asimages\{41830DB2-11AE-478E-BF26-B32D317D3054}_8_T.png&quot;/&gt;&lt;left val=&quot;462&quot;/&gt;&lt;top val=&quot;324&quot;/&gt;&lt;width val=&quot;49&quot;/&gt;&lt;height val=&quot;25&quot;/&gt;&lt;hasText val=&quot;1&quot;/&gt;&lt;/Image&gt;&lt;/ThreeDShape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1165629C-84A0-4CDC-A58E-5AD62CE09C89}&quot;/&gt;&lt;isInvalidForFieldText val=&quot;1&quot;/&gt;&lt;Image&gt;&lt;filename val=&quot;C:\Users\ADMIN\Documents\My Adobe Presentations\Quang Chi\data\asimages\{1165629C-84A0-4CDC-A58E-5AD62CE09C89}_8_S.png&quot;/&gt;&lt;left val=&quot;538&quot;/&gt;&lt;top val=&quot;249&quot;/&gt;&lt;width val=&quot;62&quot;/&gt;&lt;height val=&quot;132&quot;/&gt;&lt;hasText val=&quot;0&quot;/&gt;&lt;/Image&gt;&lt;Image&gt;&lt;filename val=&quot;C:\Users\ADMIN\Documents\My Adobe Presentations\Quang Chi\data\asimages\{1165629C-84A0-4CDC-A58E-5AD62CE09C89}_8_T.png&quot;/&gt;&lt;left val=&quot;540&quot;/&gt;&lt;top val=&quot;252&quot;/&gt;&lt;width val=&quot;58&quot;/&gt;&lt;height val=&quot;127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5A12F171-13C3-4114-8A51-129068196721}&quot;/&gt;&lt;isInvalidForFieldText val=&quot;1&quot;/&gt;&lt;Image&gt;&lt;filename val=&quot;C:\Users\ADMIN\Documents\My Adobe Presentations\Quang Chi\data\asimages\{5A12F171-13C3-4114-8A51-129068196721}_8_S.png&quot;/&gt;&lt;left val=&quot;543&quot;/&gt;&lt;top val=&quot;306&quot;/&gt;&lt;width val=&quot;53&quot;/&gt;&lt;height val=&quot;45&quot;/&gt;&lt;hasText val=&quot;0&quot;/&gt;&lt;/Image&gt;&lt;Image&gt;&lt;filename val=&quot;C:\Users\ADMIN\Documents\My Adobe Presentations\Quang Chi\data\asimages\{5A12F171-13C3-4114-8A51-129068196721}_8_T.png&quot;/&gt;&lt;left val=&quot;546&quot;/&gt;&lt;top val=&quot;324&quot;/&gt;&lt;width val=&quot;49&quot;/&gt;&lt;height val=&quot;25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PRESENTER_SHAPEINFO" val="&lt;ThreeDShapeInfo&gt;&lt;uuid val=&quot;{2E27AE0C-85A6-4271-8AC4-7B627FC54B09}&quot;/&gt;&lt;isInvalidForFieldText val=&quot;0&quot;/&gt;&lt;Image&gt;&lt;filename val=&quot;C:\Users\ADMIN\Documents\My Adobe Presentations\Quang Chi\data\asimages\{2E27AE0C-85A6-4271-8AC4-7B627FC54B09}_8.png&quot;/&gt;&lt;left val=&quot;35&quot;/&gt;&lt;top val=&quot;191&quot;/&gt;&lt;width val=&quot;50&quot;/&gt;&lt;height val=&quot;23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9.PNG&quot;/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108AA572-690D-4008-93C6-19D2942A8A72}&quot;/&gt;&lt;isInvalidForFieldText val=&quot;1&quot;/&gt;&lt;Image&gt;&lt;filename val=&quot;C:\Users\ADMIN\Documents\My Adobe Presentations\Quang Chi\data\asimages\{108AA572-690D-4008-93C6-19D2942A8A72}_9_S.png&quot;/&gt;&lt;left val=&quot;219&quot;/&gt;&lt;top val=&quot;72&quot;/&gt;&lt;width val=&quot;131&quot;/&gt;&lt;height val=&quot;207&quot;/&gt;&lt;hasText val=&quot;0&quot;/&gt;&lt;/Image&gt;&lt;Image&gt;&lt;filename val=&quot;C:\Users\ADMIN\Documents\My Adobe Presentations\Quang Chi\data\asimages\{108AA572-690D-4008-93C6-19D2942A8A72}_9_T.png&quot;/&gt;&lt;left val=&quot;222&quot;/&gt;&lt;top val=&quot;90&quot;/&gt;&lt;width val=&quot;127&quot;/&gt;&lt;height val=&quot;187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72104150-ADE6-45C6-A1DD-472994C73F3B}&quot;/&gt;&lt;isInvalidForFieldText val=&quot;1&quot;/&gt;&lt;Image&gt;&lt;filename val=&quot;C:\Users\ADMIN\Documents\My Adobe Presentations\Quang Chi\data\asimages\{72104150-ADE6-45C6-A1DD-472994C73F3B}_6_S.png&quot;/&gt;&lt;left val=&quot;255&quot;/&gt;&lt;top val=&quot;44&quot;/&gt;&lt;width val=&quot;76&quot;/&gt;&lt;height val=&quot;66&quot;/&gt;&lt;hasText val=&quot;0&quot;/&gt;&lt;/Image&gt;&lt;Image&gt;&lt;filename val=&quot;C:\Users\ADMIN\Documents\My Adobe Presentations\Quang Chi\data\asimages\{72104150-ADE6-45C6-A1DD-472994C73F3B}_6_T.png&quot;/&gt;&lt;left val=&quot;256&quot;/&gt;&lt;top val=&quot;47&quot;/&gt;&lt;width val=&quot;69&quot;/&gt;&lt;height val=&quot;61&quot;/&gt;&lt;hasText val=&quot;1&quot;/&gt;&lt;/Image&gt;&lt;/ThreeDShape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2715AB07-46C7-41F3-B624-7A18261240E3}&quot;/&gt;&lt;isInvalidForFieldText val=&quot;1&quot;/&gt;&lt;Image&gt;&lt;filename val=&quot;C:\Users\ADMIN\Documents\My Adobe Presentations\Quang Chi\data\asimages\{2715AB07-46C7-41F3-B624-7A18261240E3}_9_S.png&quot;/&gt;&lt;left val=&quot;454&quot;/&gt;&lt;top val=&quot;249&quot;/&gt;&lt;width val=&quot;62&quot;/&gt;&lt;height val=&quot;132&quot;/&gt;&lt;hasText val=&quot;0&quot;/&gt;&lt;/Image&gt;&lt;Image&gt;&lt;filename val=&quot;C:\Users\ADMIN\Documents\My Adobe Presentations\Quang Chi\data\asimages\{2715AB07-46C7-41F3-B624-7A18261240E3}_9_T.png&quot;/&gt;&lt;left val=&quot;456&quot;/&gt;&lt;top val=&quot;252&quot;/&gt;&lt;width val=&quot;58&quot;/&gt;&lt;height val=&quot;127&quot;/&gt;&lt;hasText val=&quot;1&quot;/&gt;&lt;/Image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2C54C46C-2D8F-4FD1-8A24-AA85E3049F05}&quot;/&gt;&lt;isInvalidForFieldText val=&quot;1&quot;/&gt;&lt;Image&gt;&lt;filename val=&quot;C:\Users\ADMIN\Documents\My Adobe Presentations\Quang Chi\data\asimages\{2C54C46C-2D8F-4FD1-8A24-AA85E3049F05}_9_S.png&quot;/&gt;&lt;left val=&quot;459&quot;/&gt;&lt;top val=&quot;306&quot;/&gt;&lt;width val=&quot;53&quot;/&gt;&lt;height val=&quot;45&quot;/&gt;&lt;hasText val=&quot;0&quot;/&gt;&lt;/Image&gt;&lt;Image&gt;&lt;filename val=&quot;C:\Users\ADMIN\Documents\My Adobe Presentations\Quang Chi\data\asimages\{2C54C46C-2D8F-4FD1-8A24-AA85E3049F05}_9_T.png&quot;/&gt;&lt;left val=&quot;462&quot;/&gt;&lt;top val=&quot;324&quot;/&gt;&lt;width val=&quot;49&quot;/&gt;&lt;height val=&quot;25&quot;/&gt;&lt;hasText val=&quot;1&quot;/&gt;&lt;/Image&gt;&lt;/ThreeDShape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4F3D5F7C-3994-4C07-9519-CEB3E5D3FA0F}&quot;/&gt;&lt;isInvalidForFieldText val=&quot;1&quot;/&gt;&lt;Image&gt;&lt;filename val=&quot;C:\Users\ADMIN\Documents\My Adobe Presentations\Quang Chi\data\asimages\{4F3D5F7C-3994-4C07-9519-CEB3E5D3FA0F}_9_S.png&quot;/&gt;&lt;left val=&quot;538&quot;/&gt;&lt;top val=&quot;249&quot;/&gt;&lt;width val=&quot;62&quot;/&gt;&lt;height val=&quot;132&quot;/&gt;&lt;hasText val=&quot;0&quot;/&gt;&lt;/Image&gt;&lt;Image&gt;&lt;filename val=&quot;C:\Users\ADMIN\Documents\My Adobe Presentations\Quang Chi\data\asimages\{4F3D5F7C-3994-4C07-9519-CEB3E5D3FA0F}_9_T.png&quot;/&gt;&lt;left val=&quot;540&quot;/&gt;&lt;top val=&quot;252&quot;/&gt;&lt;width val=&quot;58&quot;/&gt;&lt;height val=&quot;127&quot;/&gt;&lt;hasText val=&quot;1&quot;/&gt;&lt;/Image&gt;&lt;/ThreeDShape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89052F73-0C35-4CA1-B106-B41E7E2330FB}&quot;/&gt;&lt;isInvalidForFieldText val=&quot;1&quot;/&gt;&lt;Image&gt;&lt;filename val=&quot;C:\Users\ADMIN\Documents\My Adobe Presentations\Quang Chi\data\asimages\{89052F73-0C35-4CA1-B106-B41E7E2330FB}_9_S.png&quot;/&gt;&lt;left val=&quot;543&quot;/&gt;&lt;top val=&quot;306&quot;/&gt;&lt;width val=&quot;53&quot;/&gt;&lt;height val=&quot;45&quot;/&gt;&lt;hasText val=&quot;0&quot;/&gt;&lt;/Image&gt;&lt;Image&gt;&lt;filename val=&quot;C:\Users\ADMIN\Documents\My Adobe Presentations\Quang Chi\data\asimages\{89052F73-0C35-4CA1-B106-B41E7E2330FB}_9_T.png&quot;/&gt;&lt;left val=&quot;546&quot;/&gt;&lt;top val=&quot;324&quot;/&gt;&lt;width val=&quot;49&quot;/&gt;&lt;height val=&quot;25&quot;/&gt;&lt;hasText val=&quot;1&quot;/&gt;&lt;/Image&gt;&lt;/ThreeDShape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PRESENTER_SHAPEINFO" val="&lt;ThreeDShapeInfo&gt;&lt;uuid val=&quot;{5447D88D-AF92-446B-A3A3-3879973C8869}&quot;/&gt;&lt;isInvalidForFieldText val=&quot;0&quot;/&gt;&lt;Image&gt;&lt;filename val=&quot;C:\Users\ADMIN\Documents\My Adobe Presentations\Quang Chi\data\asimages\{5447D88D-AF92-446B-A3A3-3879973C8869}_9.png&quot;/&gt;&lt;left val=&quot;35&quot;/&gt;&lt;top val=&quot;191&quot;/&gt;&lt;width val=&quot;50&quot;/&gt;&lt;height val=&quot;23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60FCFC78-FDB7-4793-B49B-09C9429B4AC0}&quot;/&gt;&lt;isInvalidForFieldText val=&quot;1&quot;/&gt;&lt;Image&gt;&lt;filename val=&quot;C:\Users\ADMIN\Documents\My Adobe Presentations\Quang Chi\data\asimages\{60FCFC78-FDB7-4793-B49B-09C9429B4AC0}_9_S.png&quot;/&gt;&lt;left val=&quot;219&quot;/&gt;&lt;top val=&quot;72&quot;/&gt;&lt;width val=&quot;131&quot;/&gt;&lt;height val=&quot;207&quot;/&gt;&lt;hasText val=&quot;0&quot;/&gt;&lt;/Image&gt;&lt;Image&gt;&lt;filename val=&quot;C:\Users\ADMIN\Documents\My Adobe Presentations\Quang Chi\data\asimages\{60FCFC78-FDB7-4793-B49B-09C9429B4AC0}_9_T.png&quot;/&gt;&lt;left val=&quot;222&quot;/&gt;&lt;top val=&quot;90&quot;/&gt;&lt;width val=&quot;127&quot;/&gt;&lt;height val=&quot;187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156D4718-00B0-4FEA-9B10-901D95E426A7}&quot;/&gt;&lt;isInvalidForFieldText val=&quot;1&quot;/&gt;&lt;Image&gt;&lt;filename val=&quot;C:\Users\ADMIN\Documents\My Adobe Presentations\Quang Chi\data\asimages\{156D4718-00B0-4FEA-9B10-901D95E426A7}_6_S.png&quot;/&gt;&lt;left val=&quot;321&quot;/&gt;&lt;top val=&quot;45&quot;/&gt;&lt;width val=&quot;71&quot;/&gt;&lt;height val=&quot;61&quot;/&gt;&lt;hasText val=&quot;0&quot;/&gt;&lt;/Image&gt;&lt;Image&gt;&lt;filename val=&quot;C:\Users\ADMIN\Documents\My Adobe Presentations\Quang Chi\data\asimages\{156D4718-00B0-4FEA-9B10-901D95E426A7}_6_T.png&quot;/&gt;&lt;left val=&quot;325&quot;/&gt;&lt;top val=&quot;48&quot;/&gt;&lt;width val=&quot;65&quot;/&gt;&lt;height val=&quot;57&quot;/&gt;&lt;hasText val=&quot;1&quot;/&gt;&lt;/Image&gt;&lt;/ThreeDShape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3BB2B276-45C2-46CF-89D9-6646F80984EB}&quot;/&gt;&lt;isInvalidForFieldText val=&quot;1&quot;/&gt;&lt;Image&gt;&lt;filename val=&quot;C:\Users\ADMIN\Documents\My Adobe Presentations\Quang Chi\data\asimages\{3BB2B276-45C2-46CF-89D9-6646F80984EB}_9_S.png&quot;/&gt;&lt;left val=&quot;454&quot;/&gt;&lt;top val=&quot;249&quot;/&gt;&lt;width val=&quot;62&quot;/&gt;&lt;height val=&quot;132&quot;/&gt;&lt;hasText val=&quot;0&quot;/&gt;&lt;/Image&gt;&lt;Image&gt;&lt;filename val=&quot;C:\Users\ADMIN\Documents\My Adobe Presentations\Quang Chi\data\asimages\{3BB2B276-45C2-46CF-89D9-6646F80984EB}_9_T.png&quot;/&gt;&lt;left val=&quot;456&quot;/&gt;&lt;top val=&quot;252&quot;/&gt;&lt;width val=&quot;58&quot;/&gt;&lt;height val=&quot;127&quot;/&gt;&lt;hasText val=&quot;1&quot;/&gt;&lt;/Image&gt;&lt;/ThreeDShape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AFFFE35E-5E1F-4D4A-BB91-56FA53B05F61}&quot;/&gt;&lt;isInvalidForFieldText val=&quot;1&quot;/&gt;&lt;Image&gt;&lt;filename val=&quot;C:\Users\ADMIN\Documents\My Adobe Presentations\Quang Chi\data\asimages\{AFFFE35E-5E1F-4D4A-BB91-56FA53B05F61}_9_S.png&quot;/&gt;&lt;left val=&quot;459&quot;/&gt;&lt;top val=&quot;306&quot;/&gt;&lt;width val=&quot;53&quot;/&gt;&lt;height val=&quot;45&quot;/&gt;&lt;hasText val=&quot;0&quot;/&gt;&lt;/Image&gt;&lt;Image&gt;&lt;filename val=&quot;C:\Users\ADMIN\Documents\My Adobe Presentations\Quang Chi\data\asimages\{AFFFE35E-5E1F-4D4A-BB91-56FA53B05F61}_9_T.png&quot;/&gt;&lt;left val=&quot;462&quot;/&gt;&lt;top val=&quot;324&quot;/&gt;&lt;width val=&quot;49&quot;/&gt;&lt;height val=&quot;25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83D9330E-2E38-48BC-8900-B3FC38CF9C1C}&quot;/&gt;&lt;isInvalidForFieldText val=&quot;1&quot;/&gt;&lt;Image&gt;&lt;filename val=&quot;C:\Users\ADMIN\Documents\My Adobe Presentations\Quang Chi\data\asimages\{83D9330E-2E38-48BC-8900-B3FC38CF9C1C}_9_S.png&quot;/&gt;&lt;left val=&quot;538&quot;/&gt;&lt;top val=&quot;249&quot;/&gt;&lt;width val=&quot;62&quot;/&gt;&lt;height val=&quot;132&quot;/&gt;&lt;hasText val=&quot;0&quot;/&gt;&lt;/Image&gt;&lt;Image&gt;&lt;filename val=&quot;C:\Users\ADMIN\Documents\My Adobe Presentations\Quang Chi\data\asimages\{83D9330E-2E38-48BC-8900-B3FC38CF9C1C}_9_T.png&quot;/&gt;&lt;left val=&quot;540&quot;/&gt;&lt;top val=&quot;252&quot;/&gt;&lt;width val=&quot;58&quot;/&gt;&lt;height val=&quot;127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C63C7562-AEF9-4E04-BB74-7D4080ED3C23}&quot;/&gt;&lt;isInvalidForFieldText val=&quot;1&quot;/&gt;&lt;Image&gt;&lt;filename val=&quot;C:\Users\ADMIN\Documents\My Adobe Presentations\Quang Chi\data\asimages\{C63C7562-AEF9-4E04-BB74-7D4080ED3C23}_9_S.png&quot;/&gt;&lt;left val=&quot;543&quot;/&gt;&lt;top val=&quot;306&quot;/&gt;&lt;width val=&quot;53&quot;/&gt;&lt;height val=&quot;45&quot;/&gt;&lt;hasText val=&quot;0&quot;/&gt;&lt;/Image&gt;&lt;Image&gt;&lt;filename val=&quot;C:\Users\ADMIN\Documents\My Adobe Presentations\Quang Chi\data\asimages\{C63C7562-AEF9-4E04-BB74-7D4080ED3C23}_9_T.png&quot;/&gt;&lt;left val=&quot;546&quot;/&gt;&lt;top val=&quot;324&quot;/&gt;&lt;width val=&quot;49&quot;/&gt;&lt;height val=&quot;2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PRESENTER_SHAPEINFO" val="&lt;ThreeDShapeInfo&gt;&lt;uuid val=&quot;{035C5143-AAC6-4157-8099-89362A544BF0}&quot;/&gt;&lt;isInvalidForFieldText val=&quot;0&quot;/&gt;&lt;Image&gt;&lt;filename val=&quot;C:\Users\ADMIN\Documents\My Adobe Presentations\Quang Chi\data\asimages\{035C5143-AAC6-4157-8099-89362A544BF0}_9.png&quot;/&gt;&lt;left val=&quot;35&quot;/&gt;&lt;top val=&quot;191&quot;/&gt;&lt;width val=&quot;50&quot;/&gt;&lt;height val=&quot;23&quot;/&gt;&lt;hasText val=&quot;1&quot;/&gt;&lt;/Image&gt;&lt;/ThreeDShape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B600B8E0-2D4F-447C-BA66-F4D7122BC61E}&quot;/&gt;&lt;isInvalidForFieldText val=&quot;1&quot;/&gt;&lt;Image&gt;&lt;filename val=&quot;C:\Users\ADMIN\Documents\My Adobe Presentations\Quang Chi\data\asimages\{B600B8E0-2D4F-447C-BA66-F4D7122BC61E}_6_S.png&quot;/&gt;&lt;left val=&quot;225&quot;/&gt;&lt;top val=&quot;463&quot;/&gt;&lt;width val=&quot;76&quot;/&gt;&lt;height val=&quot;26&quot;/&gt;&lt;hasText val=&quot;0&quot;/&gt;&lt;/Image&gt;&lt;Image&gt;&lt;filename val=&quot;C:\Users\ADMIN\Documents\My Adobe Presentations\Quang Chi\data\asimages\{B600B8E0-2D4F-447C-BA66-F4D7122BC61E}_6_T.png&quot;/&gt;&lt;left val=&quot;228&quot;/&gt;&lt;top val=&quot;468&quot;/&gt;&lt;width val=&quot;55&quot;/&gt;&lt;height val=&quot;19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0BC13D70-EC3C-498F-A077-48153751AC01}&quot;/&gt;&lt;isInvalidForFieldText val=&quot;1&quot;/&gt;&lt;Image&gt;&lt;filename val=&quot;C:\Users\ADMIN\Documents\My Adobe Presentations\Quang Chi\data\asimages\{0BC13D70-EC3C-498F-A077-48153751AC01}_6_S.png&quot;/&gt;&lt;left val=&quot;273&quot;/&gt;&lt;top val=&quot;463&quot;/&gt;&lt;width val=&quot;76&quot;/&gt;&lt;height val=&quot;26&quot;/&gt;&lt;hasText val=&quot;0&quot;/&gt;&lt;/Image&gt;&lt;Image&gt;&lt;filename val=&quot;C:\Users\ADMIN\Documents\My Adobe Presentations\Quang Chi\data\asimages\{0BC13D70-EC3C-498F-A077-48153751AC01}_6_T.png&quot;/&gt;&lt;left val=&quot;276&quot;/&gt;&lt;top val=&quot;468&quot;/&gt;&lt;width val=&quot;55&quot;/&gt;&lt;height val=&quot;19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725D040D-CF83-4F5D-9DD5-EC73F86E28C6}&quot;/&gt;&lt;isInvalidForFieldText val=&quot;1&quot;/&gt;&lt;Image&gt;&lt;filename val=&quot;C:\Users\ADMIN\Documents\My Adobe Presentations\Quang Chi\data\asimages\{725D040D-CF83-4F5D-9DD5-EC73F86E28C6}_6_S.png&quot;/&gt;&lt;left val=&quot;321&quot;/&gt;&lt;top val=&quot;463&quot;/&gt;&lt;width val=&quot;76&quot;/&gt;&lt;height val=&quot;26&quot;/&gt;&lt;hasText val=&quot;0&quot;/&gt;&lt;/Image&gt;&lt;Image&gt;&lt;filename val=&quot;C:\Users\ADMIN\Documents\My Adobe Presentations\Quang Chi\data\asimages\{725D040D-CF83-4F5D-9DD5-EC73F86E28C6}_6_T.png&quot;/&gt;&lt;left val=&quot;324&quot;/&gt;&lt;top val=&quot;468&quot;/&gt;&lt;width val=&quot;55&quot;/&gt;&lt;height val=&quot;19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97B89716-85DF-4CD3-B306-C664A027E3BC}&quot;/&gt;&lt;isInvalidForFieldText val=&quot;1&quot;/&gt;&lt;Image&gt;&lt;filename val=&quot;C:\Users\ADMIN\Documents\My Adobe Presentations\Quang Chi\data\asimages\{97B89716-85DF-4CD3-B306-C664A027E3BC}_6_S.png&quot;/&gt;&lt;left val=&quot;369&quot;/&gt;&lt;top val=&quot;463&quot;/&gt;&lt;width val=&quot;76&quot;/&gt;&lt;height val=&quot;26&quot;/&gt;&lt;hasText val=&quot;0&quot;/&gt;&lt;/Image&gt;&lt;Image&gt;&lt;filename val=&quot;C:\Users\ADMIN\Documents\My Adobe Presentations\Quang Chi\data\asimages\{97B89716-85DF-4CD3-B306-C664A027E3BC}_6_T.png&quot;/&gt;&lt;left val=&quot;372&quot;/&gt;&lt;top val=&quot;468&quot;/&gt;&lt;width val=&quot;55&quot;/&gt;&lt;height val=&quot;19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BB312968-4357-4DAD-AB17-C7E01DFF5A27}&quot;/&gt;&lt;isInvalidForFieldText val=&quot;1&quot;/&gt;&lt;Image&gt;&lt;filename val=&quot;C:\Users\ADMIN\Documents\My Adobe Presentations\Quang Chi\data\asimages\{BB312968-4357-4DAD-AB17-C7E01DFF5A27}_6_S.png&quot;/&gt;&lt;left val=&quot;321&quot;/&gt;&lt;top val=&quot;463&quot;/&gt;&lt;width val=&quot;76&quot;/&gt;&lt;height val=&quot;26&quot;/&gt;&lt;hasText val=&quot;0&quot;/&gt;&lt;/Image&gt;&lt;Image&gt;&lt;filename val=&quot;C:\Users\ADMIN\Documents\My Adobe Presentations\Quang Chi\data\asimages\{BB312968-4357-4DAD-AB17-C7E01DFF5A27}_6_T.png&quot;/&gt;&lt;left val=&quot;324&quot;/&gt;&lt;top val=&quot;468&quot;/&gt;&lt;width val=&quot;55&quot;/&gt;&lt;height val=&quot;19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F29BD9E0-7710-430C-AA05-389ADD036311}&quot;/&gt;&lt;isInvalidForFieldText val=&quot;1&quot;/&gt;&lt;Image&gt;&lt;filename val=&quot;C:\Users\ADMIN\Documents\My Adobe Presentations\Quang Chi\data\asimages\{F29BD9E0-7710-430C-AA05-389ADD036311}_6_S.png&quot;/&gt;&lt;left val=&quot;369&quot;/&gt;&lt;top val=&quot;463&quot;/&gt;&lt;width val=&quot;76&quot;/&gt;&lt;height val=&quot;26&quot;/&gt;&lt;hasText val=&quot;0&quot;/&gt;&lt;/Image&gt;&lt;Image&gt;&lt;filename val=&quot;C:\Users\ADMIN\Documents\My Adobe Presentations\Quang Chi\data\asimages\{F29BD9E0-7710-430C-AA05-389ADD036311}_6_T.png&quot;/&gt;&lt;left val=&quot;372&quot;/&gt;&lt;top val=&quot;468&quot;/&gt;&lt;width val=&quot;55&quot;/&gt;&lt;height val=&quot;19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3E3BC02C-2354-4EAB-AF28-6AC33284A031}&quot;/&gt;&lt;isInvalidForFieldText val=&quot;1&quot;/&gt;&lt;Image&gt;&lt;filename val=&quot;C:\Users\ADMIN\Documents\My Adobe Presentations\Quang Chi\data\asimages\{3E3BC02C-2354-4EAB-AF28-6AC33284A031}_6_S.png&quot;/&gt;&lt;left val=&quot;273&quot;/&gt;&lt;top val=&quot;463&quot;/&gt;&lt;width val=&quot;76&quot;/&gt;&lt;height val=&quot;26&quot;/&gt;&lt;hasText val=&quot;0&quot;/&gt;&lt;/Image&gt;&lt;Image&gt;&lt;filename val=&quot;C:\Users\ADMIN\Documents\My Adobe Presentations\Quang Chi\data\asimages\{3E3BC02C-2354-4EAB-AF28-6AC33284A031}_6_T.png&quot;/&gt;&lt;left val=&quot;276&quot;/&gt;&lt;top val=&quot;468&quot;/&gt;&lt;width val=&quot;55&quot;/&gt;&lt;height val=&quot;19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9B3DF4FD-6A34-4BD2-9F4F-807E21FA882A}&quot;/&gt;&lt;isInvalidForFieldText val=&quot;1&quot;/&gt;&lt;Image&gt;&lt;filename val=&quot;C:\Users\ADMIN\Documents\My Adobe Presentations\Quang Chi\data\asimages\{9B3DF4FD-6A34-4BD2-9F4F-807E21FA882A}_6_S.png&quot;/&gt;&lt;left val=&quot;321&quot;/&gt;&lt;top val=&quot;463&quot;/&gt;&lt;width val=&quot;76&quot;/&gt;&lt;height val=&quot;26&quot;/&gt;&lt;hasText val=&quot;0&quot;/&gt;&lt;/Image&gt;&lt;Image&gt;&lt;filename val=&quot;C:\Users\ADMIN\Documents\My Adobe Presentations\Quang Chi\data\asimages\{9B3DF4FD-6A34-4BD2-9F4F-807E21FA882A}_6_T.png&quot;/&gt;&lt;left val=&quot;324&quot;/&gt;&lt;top val=&quot;468&quot;/&gt;&lt;width val=&quot;55&quot;/&gt;&lt;height val=&quot;1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05F12283-15DB-43D2-8849-92038BDBF281}&quot;/&gt;&lt;isInvalidForFieldText val=&quot;1&quot;/&gt;&lt;Image&gt;&lt;filename val=&quot;C:\Users\ADMIN\Documents\My Adobe Presentations\Quang Chi\data\asimages\{05F12283-15DB-43D2-8849-92038BDBF281}_6_S.png&quot;/&gt;&lt;left val=&quot;369&quot;/&gt;&lt;top val=&quot;463&quot;/&gt;&lt;width val=&quot;76&quot;/&gt;&lt;height val=&quot;26&quot;/&gt;&lt;hasText val=&quot;0&quot;/&gt;&lt;/Image&gt;&lt;Image&gt;&lt;filename val=&quot;C:\Users\ADMIN\Documents\My Adobe Presentations\Quang Chi\data\asimages\{05F12283-15DB-43D2-8849-92038BDBF281}_6_T.png&quot;/&gt;&lt;left val=&quot;372&quot;/&gt;&lt;top val=&quot;468&quot;/&gt;&lt;width val=&quot;55&quot;/&gt;&lt;height val=&quot;19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0ADF49F3-DA5D-4FBE-907E-81DADA3665A8}&quot;/&gt;&lt;isInvalidForFieldText val=&quot;1&quot;/&gt;&lt;Image&gt;&lt;filename val=&quot;C:\Users\ADMIN\Documents\My Adobe Presentations\Quang Chi\data\asimages\{0ADF49F3-DA5D-4FBE-907E-81DADA3665A8}_6_S.png&quot;/&gt;&lt;left val=&quot;225&quot;/&gt;&lt;top val=&quot;463&quot;/&gt;&lt;width val=&quot;76&quot;/&gt;&lt;height val=&quot;26&quot;/&gt;&lt;hasText val=&quot;0&quot;/&gt;&lt;/Image&gt;&lt;Image&gt;&lt;filename val=&quot;C:\Users\ADMIN\Documents\My Adobe Presentations\Quang Chi\data\asimages\{0ADF49F3-DA5D-4FBE-907E-81DADA3665A8}_6_T.png&quot;/&gt;&lt;left val=&quot;228&quot;/&gt;&lt;top val=&quot;468&quot;/&gt;&lt;width val=&quot;55&quot;/&gt;&lt;height val=&quot;19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87B391F6-424B-4991-9D6C-B1A36C82F9C1}&quot;/&gt;&lt;isInvalidForFieldText val=&quot;1&quot;/&gt;&lt;Image&gt;&lt;filename val=&quot;C:\Users\ADMIN\Documents\My Adobe Presentations\Quang Chi\data\asimages\{87B391F6-424B-4991-9D6C-B1A36C82F9C1}_6_S.png&quot;/&gt;&lt;left val=&quot;273&quot;/&gt;&lt;top val=&quot;463&quot;/&gt;&lt;width val=&quot;76&quot;/&gt;&lt;height val=&quot;26&quot;/&gt;&lt;hasText val=&quot;0&quot;/&gt;&lt;/Image&gt;&lt;Image&gt;&lt;filename val=&quot;C:\Users\ADMIN\Documents\My Adobe Presentations\Quang Chi\data\asimages\{87B391F6-424B-4991-9D6C-B1A36C82F9C1}_6_T.png&quot;/&gt;&lt;left val=&quot;276&quot;/&gt;&lt;top val=&quot;468&quot;/&gt;&lt;width val=&quot;55&quot;/&gt;&lt;height val=&quot;19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83940C35-E1D8-474C-8E15-902D61636173}&quot;/&gt;&lt;isInvalidForFieldText val=&quot;1&quot;/&gt;&lt;Image&gt;&lt;filename val=&quot;C:\Users\ADMIN\Documents\My Adobe Presentations\Quang Chi\data\asimages\{83940C35-E1D8-474C-8E15-902D61636173}_6_S.png&quot;/&gt;&lt;left val=&quot;321&quot;/&gt;&lt;top val=&quot;463&quot;/&gt;&lt;width val=&quot;76&quot;/&gt;&lt;height val=&quot;26&quot;/&gt;&lt;hasText val=&quot;0&quot;/&gt;&lt;/Image&gt;&lt;Image&gt;&lt;filename val=&quot;C:\Users\ADMIN\Documents\My Adobe Presentations\Quang Chi\data\asimages\{83940C35-E1D8-474C-8E15-902D61636173}_6_T.png&quot;/&gt;&lt;left val=&quot;324&quot;/&gt;&lt;top val=&quot;468&quot;/&gt;&lt;width val=&quot;55&quot;/&gt;&lt;height val=&quot;19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471A4836-1C3E-41F8-8B18-14499C1AD897}&quot;/&gt;&lt;isInvalidForFieldText val=&quot;1&quot;/&gt;&lt;Image&gt;&lt;filename val=&quot;C:\Users\ADMIN\Documents\My Adobe Presentations\Quang Chi\data\asimages\{471A4836-1C3E-41F8-8B18-14499C1AD897}_6_S.png&quot;/&gt;&lt;left val=&quot;369&quot;/&gt;&lt;top val=&quot;463&quot;/&gt;&lt;width val=&quot;76&quot;/&gt;&lt;height val=&quot;26&quot;/&gt;&lt;hasText val=&quot;0&quot;/&gt;&lt;/Image&gt;&lt;Image&gt;&lt;filename val=&quot;C:\Users\ADMIN\Documents\My Adobe Presentations\Quang Chi\data\asimages\{471A4836-1C3E-41F8-8B18-14499C1AD897}_6_T.png&quot;/&gt;&lt;left val=&quot;372&quot;/&gt;&lt;top val=&quot;468&quot;/&gt;&lt;width val=&quot;55&quot;/&gt;&lt;height val=&quot;19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DF58CCCB-7CDE-4AF3-BA9D-26509FC05A05}&quot;/&gt;&lt;isInvalidForFieldText val=&quot;1&quot;/&gt;&lt;Image&gt;&lt;filename val=&quot;C:\Users\ADMIN\Documents\My Adobe Presentations\Quang Chi\data\asimages\{DF58CCCB-7CDE-4AF3-BA9D-26509FC05A05}_6_S.png&quot;/&gt;&lt;left val=&quot;472&quot;/&gt;&lt;top val=&quot;285&quot;/&gt;&lt;width val=&quot;62&quot;/&gt;&lt;height val=&quot;132&quot;/&gt;&lt;hasText val=&quot;0&quot;/&gt;&lt;/Image&gt;&lt;Image&gt;&lt;filename val=&quot;C:\Users\ADMIN\Documents\My Adobe Presentations\Quang Chi\data\asimages\{DF58CCCB-7CDE-4AF3-BA9D-26509FC05A05}_6_T.png&quot;/&gt;&lt;left val=&quot;474&quot;/&gt;&lt;top val=&quot;288&quot;/&gt;&lt;width val=&quot;58&quot;/&gt;&lt;height val=&quot;127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DB700599-A8E3-4CE1-8A66-C7C532B5DB3F}&quot;/&gt;&lt;isInvalidForFieldText val=&quot;1&quot;/&gt;&lt;Image&gt;&lt;filename val=&quot;C:\Users\ADMIN\Documents\My Adobe Presentations\Quang Chi\data\asimages\{DB700599-A8E3-4CE1-8A66-C7C532B5DB3F}_6_S.png&quot;/&gt;&lt;left val=&quot;479&quot;/&gt;&lt;top val=&quot;333&quot;/&gt;&lt;width val=&quot;51&quot;/&gt;&lt;height val=&quot;61&quot;/&gt;&lt;hasText val=&quot;0&quot;/&gt;&lt;/Image&gt;&lt;Image&gt;&lt;filename val=&quot;C:\Users\ADMIN\Documents\My Adobe Presentations\Quang Chi\data\asimages\{DB700599-A8E3-4CE1-8A66-C7C532B5DB3F}_6_T.png&quot;/&gt;&lt;left val=&quot;480&quot;/&gt;&lt;top val=&quot;336&quot;/&gt;&lt;width val=&quot;49&quot;/&gt;&lt;height val=&quot;5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7D004231-6C17-46AE-96CB-1703F45C0648}&quot;/&gt;&lt;isInvalidForFieldText val=&quot;1&quot;/&gt;&lt;Image&gt;&lt;filename val=&quot;C:\Users\ADMIN\Documents\My Adobe Presentations\Quang Chi\data\asimages\{7D004231-6C17-46AE-96CB-1703F45C0648}_6_S.png&quot;/&gt;&lt;left val=&quot;472&quot;/&gt;&lt;top val=&quot;285&quot;/&gt;&lt;width val=&quot;62&quot;/&gt;&lt;height val=&quot;132&quot;/&gt;&lt;hasText val=&quot;0&quot;/&gt;&lt;/Image&gt;&lt;Image&gt;&lt;filename val=&quot;C:\Users\ADMIN\Documents\My Adobe Presentations\Quang Chi\data\asimages\{7D004231-6C17-46AE-96CB-1703F45C0648}_6_T.png&quot;/&gt;&lt;left val=&quot;474&quot;/&gt;&lt;top val=&quot;288&quot;/&gt;&lt;width val=&quot;58&quot;/&gt;&lt;height val=&quot;127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2FB10700-9DE6-4E38-ABE5-831B3B01CBE0}&quot;/&gt;&lt;isInvalidForFieldText val=&quot;1&quot;/&gt;&lt;Image&gt;&lt;filename val=&quot;C:\Users\ADMIN\Documents\My Adobe Presentations\Quang Chi\data\asimages\{2FB10700-9DE6-4E38-ABE5-831B3B01CBE0}_6_S.png&quot;/&gt;&lt;left val=&quot;479&quot;/&gt;&lt;top val=&quot;333&quot;/&gt;&lt;width val=&quot;51&quot;/&gt;&lt;height val=&quot;61&quot;/&gt;&lt;hasText val=&quot;0&quot;/&gt;&lt;/Image&gt;&lt;Image&gt;&lt;filename val=&quot;C:\Users\ADMIN\Documents\My Adobe Presentations\Quang Chi\data\asimages\{2FB10700-9DE6-4E38-ABE5-831B3B01CBE0}_6_T.png&quot;/&gt;&lt;left val=&quot;480&quot;/&gt;&lt;top val=&quot;336&quot;/&gt;&lt;width val=&quot;49&quot;/&gt;&lt;height val=&quot;5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7709C686-ECF2-4E35-A49F-7E3A5F66131B}&quot;/&gt;&lt;isInvalidForFieldText val=&quot;1&quot;/&gt;&lt;Image&gt;&lt;filename val=&quot;C:\Users\ADMIN\Documents\My Adobe Presentations\Quang Chi\data\asimages\{7709C686-ECF2-4E35-A49F-7E3A5F66131B}_6_S.png&quot;/&gt;&lt;left val=&quot;544&quot;/&gt;&lt;top val=&quot;285&quot;/&gt;&lt;width val=&quot;62&quot;/&gt;&lt;height val=&quot;132&quot;/&gt;&lt;hasText val=&quot;0&quot;/&gt;&lt;/Image&gt;&lt;Image&gt;&lt;filename val=&quot;C:\Users\ADMIN\Documents\My Adobe Presentations\Quang Chi\data\asimages\{7709C686-ECF2-4E35-A49F-7E3A5F66131B}_6_T.png&quot;/&gt;&lt;left val=&quot;546&quot;/&gt;&lt;top val=&quot;288&quot;/&gt;&lt;width val=&quot;58&quot;/&gt;&lt;height val=&quot;127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90D757A9-5785-46D5-BDE8-8E434D342042}&quot;/&gt;&lt;isInvalidForFieldText val=&quot;1&quot;/&gt;&lt;Image&gt;&lt;filename val=&quot;C:\Users\ADMIN\Documents\My Adobe Presentations\Quang Chi\data\asimages\{90D757A9-5785-46D5-BDE8-8E434D342042}_6_S.png&quot;/&gt;&lt;left val=&quot;551&quot;/&gt;&lt;top val=&quot;333&quot;/&gt;&lt;width val=&quot;51&quot;/&gt;&lt;height val=&quot;61&quot;/&gt;&lt;hasText val=&quot;0&quot;/&gt;&lt;/Image&gt;&lt;Image&gt;&lt;filename val=&quot;C:\Users\ADMIN\Documents\My Adobe Presentations\Quang Chi\data\asimages\{90D757A9-5785-46D5-BDE8-8E434D342042}_6_T.png&quot;/&gt;&lt;left val=&quot;552&quot;/&gt;&lt;top val=&quot;336&quot;/&gt;&lt;width val=&quot;49&quot;/&gt;&lt;height val=&quot;55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PRESENTER_SHAPEINFO" val="&lt;ThreeDShapeInfo&gt;&lt;uuid val=&quot;{BBE97185-0471-4BC9-98A5-145BAE0300F3}&quot;/&gt;&lt;isInvalidForFieldText val=&quot;0&quot;/&gt;&lt;Image&gt;&lt;filename val=&quot;C:\Users\ADMIN\Documents\My Adobe Presentations\Quang Chi\data\asimages\{BBE97185-0471-4BC9-98A5-145BAE0300F3}_6.png&quot;/&gt;&lt;left val=&quot;89&quot;/&gt;&lt;top val=&quot;245&quot;/&gt;&lt;width val=&quot;50&quot;/&gt;&lt;height val=&quot;23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7.PNG&quot;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5BAD3548-DDEE-4A3D-AA05-393CAEDAF30A}&quot;/&gt;&lt;isInvalidForFieldText val=&quot;1&quot;/&gt;&lt;Image&gt;&lt;filename val=&quot;C:\Users\ADMIN\Documents\My Adobe Presentations\Quang Chi\data\asimages\{5BAD3548-DDEE-4A3D-AA05-393CAEDAF30A}_7_S.png&quot;/&gt;&lt;left val=&quot;255&quot;/&gt;&lt;top val=&quot;44&quot;/&gt;&lt;width val=&quot;76&quot;/&gt;&lt;height val=&quot;66&quot;/&gt;&lt;hasText val=&quot;0&quot;/&gt;&lt;/Image&gt;&lt;Image&gt;&lt;filename val=&quot;C:\Users\ADMIN\Documents\My Adobe Presentations\Quang Chi\data\asimages\{5BAD3548-DDEE-4A3D-AA05-393CAEDAF30A}_7_T.png&quot;/&gt;&lt;left val=&quot;256&quot;/&gt;&lt;top val=&quot;47&quot;/&gt;&lt;width val=&quot;69&quot;/&gt;&lt;height val=&quot;61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E4AAAAC4-F181-4DA8-9DA4-20CDF1F881D2}&quot;/&gt;&lt;isInvalidForFieldText val=&quot;1&quot;/&gt;&lt;Image&gt;&lt;filename val=&quot;C:\Users\ADMIN\Documents\My Adobe Presentations\Quang Chi\data\asimages\{E4AAAAC4-F181-4DA8-9DA4-20CDF1F881D2}_7_S.png&quot;/&gt;&lt;left val=&quot;321&quot;/&gt;&lt;top val=&quot;45&quot;/&gt;&lt;width val=&quot;71&quot;/&gt;&lt;height val=&quot;61&quot;/&gt;&lt;hasText val=&quot;0&quot;/&gt;&lt;/Image&gt;&lt;Image&gt;&lt;filename val=&quot;C:\Users\ADMIN\Documents\My Adobe Presentations\Quang Chi\data\asimages\{E4AAAAC4-F181-4DA8-9DA4-20CDF1F881D2}_7_T.png&quot;/&gt;&lt;left val=&quot;325&quot;/&gt;&lt;top val=&quot;48&quot;/&gt;&lt;width val=&quot;65&quot;/&gt;&lt;height val=&quot;57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5E81DFFB-17A7-43F6-8FDE-B2DB4E5E7C13}&quot;/&gt;&lt;isInvalidForFieldText val=&quot;1&quot;/&gt;&lt;Image&gt;&lt;filename val=&quot;C:\Users\ADMIN\Documents\My Adobe Presentations\Quang Chi\data\asimages\{5E81DFFB-17A7-43F6-8FDE-B2DB4E5E7C13}_7_S.png&quot;/&gt;&lt;left val=&quot;225&quot;/&gt;&lt;top val=&quot;463&quot;/&gt;&lt;width val=&quot;76&quot;/&gt;&lt;height val=&quot;26&quot;/&gt;&lt;hasText val=&quot;0&quot;/&gt;&lt;/Image&gt;&lt;Image&gt;&lt;filename val=&quot;C:\Users\ADMIN\Documents\My Adobe Presentations\Quang Chi\data\asimages\{5E81DFFB-17A7-43F6-8FDE-B2DB4E5E7C13}_7_T.png&quot;/&gt;&lt;left val=&quot;228&quot;/&gt;&lt;top val=&quot;468&quot;/&gt;&lt;width val=&quot;55&quot;/&gt;&lt;height val=&quot;19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66DBE9E0-4A4E-4313-9F06-375B1411B219}&quot;/&gt;&lt;isInvalidForFieldText val=&quot;1&quot;/&gt;&lt;Image&gt;&lt;filename val=&quot;C:\Users\ADMIN\Documents\My Adobe Presentations\Quang Chi\data\asimages\{66DBE9E0-4A4E-4313-9F06-375B1411B219}_7_S.png&quot;/&gt;&lt;left val=&quot;273&quot;/&gt;&lt;top val=&quot;463&quot;/&gt;&lt;width val=&quot;76&quot;/&gt;&lt;height val=&quot;26&quot;/&gt;&lt;hasText val=&quot;0&quot;/&gt;&lt;/Image&gt;&lt;Image&gt;&lt;filename val=&quot;C:\Users\ADMIN\Documents\My Adobe Presentations\Quang Chi\data\asimages\{66DBE9E0-4A4E-4313-9F06-375B1411B219}_7_T.png&quot;/&gt;&lt;left val=&quot;276&quot;/&gt;&lt;top val=&quot;468&quot;/&gt;&lt;width val=&quot;55&quot;/&gt;&lt;height val=&quot;19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86D8CDAA-87D0-42A8-B444-00B6E95A915E}&quot;/&gt;&lt;isInvalidForFieldText val=&quot;1&quot;/&gt;&lt;Image&gt;&lt;filename val=&quot;C:\Users\ADMIN\Documents\My Adobe Presentations\Quang Chi\data\asimages\{86D8CDAA-87D0-42A8-B444-00B6E95A915E}_7_S.png&quot;/&gt;&lt;left val=&quot;321&quot;/&gt;&lt;top val=&quot;463&quot;/&gt;&lt;width val=&quot;76&quot;/&gt;&lt;height val=&quot;26&quot;/&gt;&lt;hasText val=&quot;0&quot;/&gt;&lt;/Image&gt;&lt;Image&gt;&lt;filename val=&quot;C:\Users\ADMIN\Documents\My Adobe Presentations\Quang Chi\data\asimages\{86D8CDAA-87D0-42A8-B444-00B6E95A915E}_7_T.png&quot;/&gt;&lt;left val=&quot;324&quot;/&gt;&lt;top val=&quot;468&quot;/&gt;&lt;width val=&quot;55&quot;/&gt;&lt;height val=&quot;19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69236378-B7FE-4BB5-A23E-DC753920BFAB}&quot;/&gt;&lt;isInvalidForFieldText val=&quot;1&quot;/&gt;&lt;Image&gt;&lt;filename val=&quot;C:\Users\ADMIN\Documents\My Adobe Presentations\Quang Chi\data\asimages\{69236378-B7FE-4BB5-A23E-DC753920BFAB}_7_S.png&quot;/&gt;&lt;left val=&quot;369&quot;/&gt;&lt;top val=&quot;463&quot;/&gt;&lt;width val=&quot;76&quot;/&gt;&lt;height val=&quot;26&quot;/&gt;&lt;hasText val=&quot;0&quot;/&gt;&lt;/Image&gt;&lt;Image&gt;&lt;filename val=&quot;C:\Users\ADMIN\Documents\My Adobe Presentations\Quang Chi\data\asimages\{69236378-B7FE-4BB5-A23E-DC753920BFAB}_7_T.png&quot;/&gt;&lt;left val=&quot;372&quot;/&gt;&lt;top val=&quot;468&quot;/&gt;&lt;width val=&quot;55&quot;/&gt;&lt;height val=&quot;19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9FAC68C7-DC99-4541-9FF5-26EEABB49588}&quot;/&gt;&lt;isInvalidForFieldText val=&quot;1&quot;/&gt;&lt;Image&gt;&lt;filename val=&quot;C:\Users\ADMIN\Documents\My Adobe Presentations\Quang Chi\data\asimages\{9FAC68C7-DC99-4541-9FF5-26EEABB49588}_7_S.png&quot;/&gt;&lt;left val=&quot;321&quot;/&gt;&lt;top val=&quot;463&quot;/&gt;&lt;width val=&quot;76&quot;/&gt;&lt;height val=&quot;26&quot;/&gt;&lt;hasText val=&quot;0&quot;/&gt;&lt;/Image&gt;&lt;Image&gt;&lt;filename val=&quot;C:\Users\ADMIN\Documents\My Adobe Presentations\Quang Chi\data\asimages\{9FAC68C7-DC99-4541-9FF5-26EEABB49588}_7_T.png&quot;/&gt;&lt;left val=&quot;324&quot;/&gt;&lt;top val=&quot;468&quot;/&gt;&lt;width val=&quot;55&quot;/&gt;&lt;height val=&quot;19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92B5AA71-5D82-4D4B-918C-E35AB00BF5A3}&quot;/&gt;&lt;isInvalidForFieldText val=&quot;1&quot;/&gt;&lt;Image&gt;&lt;filename val=&quot;C:\Users\ADMIN\Documents\My Adobe Presentations\Quang Chi\data\asimages\{92B5AA71-5D82-4D4B-918C-E35AB00BF5A3}_7_S.png&quot;/&gt;&lt;left val=&quot;369&quot;/&gt;&lt;top val=&quot;463&quot;/&gt;&lt;width val=&quot;76&quot;/&gt;&lt;height val=&quot;26&quot;/&gt;&lt;hasText val=&quot;0&quot;/&gt;&lt;/Image&gt;&lt;Image&gt;&lt;filename val=&quot;C:\Users\ADMIN\Documents\My Adobe Presentations\Quang Chi\data\asimages\{92B5AA71-5D82-4D4B-918C-E35AB00BF5A3}_7_T.png&quot;/&gt;&lt;left val=&quot;372&quot;/&gt;&lt;top val=&quot;468&quot;/&gt;&lt;width val=&quot;55&quot;/&gt;&lt;height val=&quot;19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D2EFFDB3-6B86-4168-9FC2-718C70F4D17F}&quot;/&gt;&lt;isInvalidForFieldText val=&quot;1&quot;/&gt;&lt;Image&gt;&lt;filename val=&quot;C:\Users\ADMIN\Documents\My Adobe Presentations\Quang Chi\data\asimages\{D2EFFDB3-6B86-4168-9FC2-718C70F4D17F}_7_S.png&quot;/&gt;&lt;left val=&quot;273&quot;/&gt;&lt;top val=&quot;463&quot;/&gt;&lt;width val=&quot;76&quot;/&gt;&lt;height val=&quot;26&quot;/&gt;&lt;hasText val=&quot;0&quot;/&gt;&lt;/Image&gt;&lt;Image&gt;&lt;filename val=&quot;C:\Users\ADMIN\Documents\My Adobe Presentations\Quang Chi\data\asimages\{D2EFFDB3-6B86-4168-9FC2-718C70F4D17F}_7_T.png&quot;/&gt;&lt;left val=&quot;276&quot;/&gt;&lt;top val=&quot;468&quot;/&gt;&lt;width val=&quot;55&quot;/&gt;&lt;height val=&quot;19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EEEE2CD1-8271-4AAC-A313-51D6DA7D30FE}&quot;/&gt;&lt;isInvalidForFieldText val=&quot;1&quot;/&gt;&lt;Image&gt;&lt;filename val=&quot;C:\Users\ADMIN\Documents\My Adobe Presentations\Quang Chi\data\asimages\{EEEE2CD1-8271-4AAC-A313-51D6DA7D30FE}_7_S.png&quot;/&gt;&lt;left val=&quot;321&quot;/&gt;&lt;top val=&quot;463&quot;/&gt;&lt;width val=&quot;76&quot;/&gt;&lt;height val=&quot;26&quot;/&gt;&lt;hasText val=&quot;0&quot;/&gt;&lt;/Image&gt;&lt;Image&gt;&lt;filename val=&quot;C:\Users\ADMIN\Documents\My Adobe Presentations\Quang Chi\data\asimages\{EEEE2CD1-8271-4AAC-A313-51D6DA7D30FE}_7_T.png&quot;/&gt;&lt;left val=&quot;324&quot;/&gt;&lt;top val=&quot;468&quot;/&gt;&lt;width val=&quot;55&quot;/&gt;&lt;height val=&quot;19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29829979-EE57-4988-ADF6-A96B350B8B20}&quot;/&gt;&lt;isInvalidForFieldText val=&quot;1&quot;/&gt;&lt;Image&gt;&lt;filename val=&quot;C:\Users\ADMIN\Documents\My Adobe Presentations\Quang Chi\data\asimages\{29829979-EE57-4988-ADF6-A96B350B8B20}_7_S.png&quot;/&gt;&lt;left val=&quot;369&quot;/&gt;&lt;top val=&quot;463&quot;/&gt;&lt;width val=&quot;76&quot;/&gt;&lt;height val=&quot;26&quot;/&gt;&lt;hasText val=&quot;0&quot;/&gt;&lt;/Image&gt;&lt;Image&gt;&lt;filename val=&quot;C:\Users\ADMIN\Documents\My Adobe Presentations\Quang Chi\data\asimages\{29829979-EE57-4988-ADF6-A96B350B8B20}_7_T.png&quot;/&gt;&lt;left val=&quot;372&quot;/&gt;&lt;top val=&quot;468&quot;/&gt;&lt;width val=&quot;55&quot;/&gt;&lt;height val=&quot;19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5CE10AFC-7F14-45A7-B2C2-F4A49585D23A}&quot;/&gt;&lt;isInvalidForFieldText val=&quot;1&quot;/&gt;&lt;Image&gt;&lt;filename val=&quot;C:\Users\ADMIN\Documents\My Adobe Presentations\Quang Chi\data\asimages\{5CE10AFC-7F14-45A7-B2C2-F4A49585D23A}_7_S.png&quot;/&gt;&lt;left val=&quot;225&quot;/&gt;&lt;top val=&quot;463&quot;/&gt;&lt;width val=&quot;76&quot;/&gt;&lt;height val=&quot;26&quot;/&gt;&lt;hasText val=&quot;0&quot;/&gt;&lt;/Image&gt;&lt;Image&gt;&lt;filename val=&quot;C:\Users\ADMIN\Documents\My Adobe Presentations\Quang Chi\data\asimages\{5CE10AFC-7F14-45A7-B2C2-F4A49585D23A}_7_T.png&quot;/&gt;&lt;left val=&quot;228&quot;/&gt;&lt;top val=&quot;468&quot;/&gt;&lt;width val=&quot;55&quot;/&gt;&lt;height val=&quot;19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60423532-F8D1-45AD-8DB2-21C6564EAFAE}&quot;/&gt;&lt;isInvalidForFieldText val=&quot;1&quot;/&gt;&lt;Image&gt;&lt;filename val=&quot;C:\Users\ADMIN\Documents\My Adobe Presentations\Quang Chi\data\asimages\{60423532-F8D1-45AD-8DB2-21C6564EAFAE}_7_S.png&quot;/&gt;&lt;left val=&quot;273&quot;/&gt;&lt;top val=&quot;463&quot;/&gt;&lt;width val=&quot;76&quot;/&gt;&lt;height val=&quot;26&quot;/&gt;&lt;hasText val=&quot;0&quot;/&gt;&lt;/Image&gt;&lt;Image&gt;&lt;filename val=&quot;C:\Users\ADMIN\Documents\My Adobe Presentations\Quang Chi\data\asimages\{60423532-F8D1-45AD-8DB2-21C6564EAFAE}_7_T.png&quot;/&gt;&lt;left val=&quot;276&quot;/&gt;&lt;top val=&quot;468&quot;/&gt;&lt;width val=&quot;55&quot;/&gt;&lt;height val=&quot;19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9C5022EC-1B24-4583-AA26-F491C10CB520}&quot;/&gt;&lt;isInvalidForFieldText val=&quot;1&quot;/&gt;&lt;Image&gt;&lt;filename val=&quot;C:\Users\ADMIN\Documents\My Adobe Presentations\Quang Chi\data\asimages\{9C5022EC-1B24-4583-AA26-F491C10CB520}_7_S.png&quot;/&gt;&lt;left val=&quot;321&quot;/&gt;&lt;top val=&quot;463&quot;/&gt;&lt;width val=&quot;76&quot;/&gt;&lt;height val=&quot;26&quot;/&gt;&lt;hasText val=&quot;0&quot;/&gt;&lt;/Image&gt;&lt;Image&gt;&lt;filename val=&quot;C:\Users\ADMIN\Documents\My Adobe Presentations\Quang Chi\data\asimages\{9C5022EC-1B24-4583-AA26-F491C10CB520}_7_T.png&quot;/&gt;&lt;left val=&quot;324&quot;/&gt;&lt;top val=&quot;468&quot;/&gt;&lt;width val=&quot;55&quot;/&gt;&lt;height val=&quot;19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FF9B41A1-441D-49E7-BE66-CF1A438D7848}&quot;/&gt;&lt;isInvalidForFieldText val=&quot;1&quot;/&gt;&lt;Image&gt;&lt;filename val=&quot;C:\Users\ADMIN\Documents\My Adobe Presentations\Quang Chi\data\asimages\{FF9B41A1-441D-49E7-BE66-CF1A438D7848}_7_S.png&quot;/&gt;&lt;left val=&quot;369&quot;/&gt;&lt;top val=&quot;463&quot;/&gt;&lt;width val=&quot;76&quot;/&gt;&lt;height val=&quot;26&quot;/&gt;&lt;hasText val=&quot;0&quot;/&gt;&lt;/Image&gt;&lt;Image&gt;&lt;filename val=&quot;C:\Users\ADMIN\Documents\My Adobe Presentations\Quang Chi\data\asimages\{FF9B41A1-441D-49E7-BE66-CF1A438D7848}_7_T.png&quot;/&gt;&lt;left val=&quot;372&quot;/&gt;&lt;top val=&quot;468&quot;/&gt;&lt;width val=&quot;55&quot;/&gt;&lt;height val=&quot;19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6</Words>
  <Application>Microsoft Office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Nguyentoan</dc:creator>
  <cp:lastModifiedBy>ADMIN</cp:lastModifiedBy>
  <cp:revision>21</cp:revision>
  <dcterms:created xsi:type="dcterms:W3CDTF">2011-10-04T12:08:00Z</dcterms:created>
  <dcterms:modified xsi:type="dcterms:W3CDTF">2020-06-25T15:46:22Z</dcterms:modified>
</cp:coreProperties>
</file>