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3" r:id="rId3"/>
    <p:sldId id="265" r:id="rId4"/>
    <p:sldId id="284" r:id="rId5"/>
    <p:sldId id="261" r:id="rId6"/>
    <p:sldId id="263" r:id="rId7"/>
    <p:sldId id="275" r:id="rId8"/>
    <p:sldId id="262" r:id="rId9"/>
    <p:sldId id="276" r:id="rId10"/>
    <p:sldId id="281" r:id="rId11"/>
    <p:sldId id="272" r:id="rId12"/>
    <p:sldId id="27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BC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9" autoAdjust="0"/>
    <p:restoredTop sz="94624" autoAdjust="0"/>
  </p:normalViewPr>
  <p:slideViewPr>
    <p:cSldViewPr>
      <p:cViewPr>
        <p:scale>
          <a:sx n="80" d="100"/>
          <a:sy n="80" d="100"/>
        </p:scale>
        <p:origin x="-852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E2FD1-825A-4884-91F0-D99F6510D9F6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0304C-1C0D-4673-85C7-25F2C511F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0304C-1C0D-4673-85C7-25F2C511F34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BC75-0111-4294-ADED-461E0CB2C0F4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wnloads\Ki&#7871;n%20Con%20&#272;i%20Xe%20&#212;%20T&#244;%20Truy&#7879;n%20Hay%20Cho%20B&#233;%20Y&#234;u%20-%20Truy&#7879;n%20Th&#417;%20Cho%20B&#233;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8600"/>
            <a:ext cx="7467600" cy="6858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 b="1" dirty="0" smtClean="0"/>
              <a:t>UỶ BAN NHÂN DÂN QUẬN LONG BIÊN</a:t>
            </a:r>
            <a:br>
              <a:rPr lang="vi-VN" sz="2800" b="1" dirty="0" smtClean="0"/>
            </a:br>
            <a:r>
              <a:rPr lang="vi-VN" sz="2800" b="1" dirty="0" smtClean="0"/>
              <a:t>Trường mầm non Gia Thụy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dmin\Desktop\Hinh anh kiem tra PP\background\logo mn gia thuy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1524000"/>
            <a:ext cx="2449287" cy="1905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133600" y="4800600"/>
            <a:ext cx="472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ôtô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GV: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MGN B3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29078" y="3244334"/>
            <a:ext cx="49653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HOẠT  ĐỘNG PHÁT TRIỂN NGÔN NGỮ</a:t>
            </a:r>
          </a:p>
        </p:txBody>
      </p:sp>
      <p:sp>
        <p:nvSpPr>
          <p:cNvPr id="8" name="Rectangle 7"/>
          <p:cNvSpPr/>
          <p:nvPr/>
        </p:nvSpPr>
        <p:spPr>
          <a:xfrm>
            <a:off x="3962400" y="4114800"/>
            <a:ext cx="99578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endParaRPr lang="en-US" sz="25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28600" y="5715000"/>
            <a:ext cx="8686800" cy="1295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Tại sao Bác Gấu lại ngồi chỗ của kiến con</a:t>
            </a:r>
            <a:r>
              <a:rPr lang="en-US" sz="40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762001"/>
            <a:ext cx="7696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4500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5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5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5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500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5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5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5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5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5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5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500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5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5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5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6324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000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50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 chào và hẹn gặp lại các  con vào tiết học sau!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rmAutofit/>
          </a:bodyPr>
          <a:lstStyle/>
          <a:p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lạc</a:t>
            </a: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.Thái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nhịn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95600" y="5486400"/>
            <a:ext cx="333770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iến Con Đi Xe Ô Tô Truyện Hay Cho Bé Yêu - Truyện Thơ Cho Bé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6477000" cy="46482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Đàm thoại về nội dung truyện</a:t>
            </a:r>
            <a:endParaRPr lang="en-US" sz="7200" dirty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AutoShape 4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Kiến con đi đâu?</a:t>
            </a:r>
            <a:endParaRPr lang="en-US" dirty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8" descr="image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sp>
        <p:nvSpPr>
          <p:cNvPr id="2054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xresdefault (3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Round Single Corner Rectangle 4"/>
          <p:cNvSpPr/>
          <p:nvPr/>
        </p:nvSpPr>
        <p:spPr>
          <a:xfrm>
            <a:off x="0" y="5791200"/>
            <a:ext cx="9144000" cy="10668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Trên xe có những ai? </a:t>
            </a:r>
            <a:endParaRPr lang="en-US" sz="44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  <p:sp>
        <p:nvSpPr>
          <p:cNvPr id="6" name="Round Single Corner Rectangle 5"/>
          <p:cNvSpPr/>
          <p:nvPr/>
        </p:nvSpPr>
        <p:spPr>
          <a:xfrm>
            <a:off x="0" y="0"/>
            <a:ext cx="9144000" cy="10668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Các bạn đi bằng phương tiện gì? </a:t>
            </a:r>
            <a:endParaRPr lang="en-US" sz="44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Content Placeholder 8" descr="maxresdefault (3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126163"/>
          </a:xfrm>
        </p:spPr>
      </p:pic>
      <p:sp>
        <p:nvSpPr>
          <p:cNvPr id="10" name="Oval 9"/>
          <p:cNvSpPr/>
          <p:nvPr/>
        </p:nvSpPr>
        <p:spPr>
          <a:xfrm>
            <a:off x="228600" y="5105400"/>
            <a:ext cx="8686800" cy="1219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Bác Gấu lên xe thì điều gì đã xảy ra</a:t>
            </a:r>
            <a:r>
              <a:rPr lang="en-US" sz="40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212</Words>
  <Application>Microsoft Office PowerPoint</Application>
  <PresentationFormat>On-screen Show (4:3)</PresentationFormat>
  <Paragraphs>29</Paragraphs>
  <Slides>12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UỶ BAN NHÂN DÂN QUẬN LONG BIÊN Trường mầm non Gia Thụy</vt:lpstr>
      <vt:lpstr>Mục đích - yêu cầu</vt:lpstr>
      <vt:lpstr>Slide 3</vt:lpstr>
      <vt:lpstr>Slide 4</vt:lpstr>
      <vt:lpstr>Đàm thoại về nội dung truyện</vt:lpstr>
      <vt:lpstr>Kiến con đi đâu?</vt:lpstr>
      <vt:lpstr>Slide 7</vt:lpstr>
      <vt:lpstr>Slide 8</vt:lpstr>
      <vt:lpstr>Slide 9</vt:lpstr>
      <vt:lpstr>Slide 10</vt:lpstr>
      <vt:lpstr>Slide 11</vt:lpstr>
      <vt:lpstr> Xin chào và hẹn gặp lại các  con vào tiết học sau!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 HOA TRẠNG NGUYÊN CS2</dc:title>
  <dc:creator>khanhvd</dc:creator>
  <cp:lastModifiedBy>Admin</cp:lastModifiedBy>
  <cp:revision>26</cp:revision>
  <dcterms:created xsi:type="dcterms:W3CDTF">2017-06-22T13:18:45Z</dcterms:created>
  <dcterms:modified xsi:type="dcterms:W3CDTF">2020-07-05T14:41:11Z</dcterms:modified>
</cp:coreProperties>
</file>