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90" r:id="rId11"/>
    <p:sldId id="291" r:id="rId12"/>
    <p:sldId id="266" r:id="rId13"/>
    <p:sldId id="270" r:id="rId14"/>
    <p:sldId id="271" r:id="rId15"/>
    <p:sldId id="272" r:id="rId16"/>
    <p:sldId id="277" r:id="rId17"/>
    <p:sldId id="278" r:id="rId18"/>
    <p:sldId id="279" r:id="rId19"/>
    <p:sldId id="276" r:id="rId20"/>
    <p:sldId id="283" r:id="rId21"/>
    <p:sldId id="284" r:id="rId22"/>
    <p:sldId id="285" r:id="rId23"/>
    <p:sldId id="289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TOPCUVINHPHUC" initials="L" lastIdx="1" clrIdx="0">
    <p:extLst>
      <p:ext uri="{19B8F6BF-5375-455C-9EA6-DF929625EA0E}">
        <p15:presenceInfo xmlns:p15="http://schemas.microsoft.com/office/powerpoint/2012/main" userId="b9939fcf3b709d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2T22:35:14.76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32EEB-A994-447B-98B6-FE0C6CDF9AE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51DFB-77B0-46A8-B114-6B92E262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6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307489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85326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thẻ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79807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Tìm thẻ số tương ứng</a:t>
            </a:r>
          </a:p>
        </p:txBody>
      </p:sp>
    </p:spTree>
    <p:extLst>
      <p:ext uri="{BB962C8B-B14F-4D97-AF65-F5344CB8AC3E}">
        <p14:creationId xmlns:p14="http://schemas.microsoft.com/office/powerpoint/2010/main" val="333572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6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9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8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0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5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9B81-7B9D-4220-A2E0-3A658657C9A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C0B3B-23E8-4310-ACA3-BC64625EE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openxmlformats.org/officeDocument/2006/relationships/audio" Target="../media/media13.m4a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5.m4a"/><Relationship Id="rId7" Type="http://schemas.openxmlformats.org/officeDocument/2006/relationships/audio" Target="../media/audio3.wav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6.m4a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7.m4a"/><Relationship Id="rId7" Type="http://schemas.openxmlformats.org/officeDocument/2006/relationships/audio" Target="../media/audio3.wav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tags" Target="../tags/tag18.xml"/><Relationship Id="rId7" Type="http://schemas.openxmlformats.org/officeDocument/2006/relationships/oleObject" Target="../embeddings/oleObject1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7.wmf"/><Relationship Id="rId4" Type="http://schemas.openxmlformats.org/officeDocument/2006/relationships/tags" Target="../tags/tag19.xml"/><Relationship Id="rId9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tags" Target="../tags/tag21.xml"/><Relationship Id="rId7" Type="http://schemas.openxmlformats.org/officeDocument/2006/relationships/oleObject" Target="../embeddings/oleObject3.bin"/><Relationship Id="rId2" Type="http://schemas.openxmlformats.org/officeDocument/2006/relationships/tags" Target="../tags/tag20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wmf"/><Relationship Id="rId4" Type="http://schemas.openxmlformats.org/officeDocument/2006/relationships/tags" Target="../tags/tag22.xml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0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9.w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0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9.w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5.m4a"/><Relationship Id="rId7" Type="http://schemas.openxmlformats.org/officeDocument/2006/relationships/image" Target="../media/image11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6.m4a"/><Relationship Id="rId7" Type="http://schemas.openxmlformats.org/officeDocument/2006/relationships/image" Target="../media/image15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đẹp cho bài giảng điện tử (2021) ✔️ Cẩm Nang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64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2873" y="241069"/>
            <a:ext cx="804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1013878"/>
            <a:ext cx="1347569" cy="134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0895" y="2610196"/>
            <a:ext cx="722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5338" y="3175462"/>
            <a:ext cx="647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2094" y="3821674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8219" y="4441420"/>
            <a:ext cx="447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553" y="6294264"/>
            <a:ext cx="224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58.87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5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2"/>
    </mc:Choice>
    <mc:Fallback xmlns="">
      <p:transition spd="slow" advTm="2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51+ Background Powerpoint Hóa học | Hình nền Hóa học Full 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-38489"/>
            <a:ext cx="12260424" cy="68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5502" y="1825625"/>
            <a:ext cx="170128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424" y="1690688"/>
            <a:ext cx="160486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735" y="2094302"/>
            <a:ext cx="1735494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7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1"/>
    </mc:Choice>
    <mc:Fallback xmlns="">
      <p:transition spd="slow" advTm="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ình nền Powerpoint đẹp | Mầm non Gia Thư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5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9593" y="1825624"/>
            <a:ext cx="163285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2365" y="1825624"/>
            <a:ext cx="1763486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4048" y="1866026"/>
            <a:ext cx="1744825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8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6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82"/>
    </mc:Choice>
    <mc:Fallback>
      <p:transition spd="slow" advTm="8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Khung viền trang trí thời khóa biểu học tập -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4906" cy="87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3986" y="2581103"/>
            <a:ext cx="7949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98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"/>
    </mc:Choice>
    <mc:Fallback>
      <p:transition spd="slow" advTm="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288"/>
            <a:ext cx="9144000" cy="63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0463"/>
            <a:ext cx="6591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76600" y="914400"/>
            <a:ext cx="5786438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57001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4800600" y="0"/>
            <a:ext cx="234315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0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03"/>
    </mc:Choice>
    <mc:Fallback>
      <p:transition spd="slow" advTm="1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906001" y="5972176"/>
            <a:ext cx="327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01200" y="53340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6-Point Star 33"/>
          <p:cNvSpPr/>
          <p:nvPr/>
        </p:nvSpPr>
        <p:spPr>
          <a:xfrm>
            <a:off x="1563866" y="1007192"/>
            <a:ext cx="3240360" cy="2514600"/>
          </a:xfrm>
          <a:prstGeom prst="star6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C:\Users\ADMIN\Documents\KHĂN LE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364" l="9855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66" y="1371600"/>
            <a:ext cx="1644648" cy="14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loud 35"/>
          <p:cNvSpPr/>
          <p:nvPr/>
        </p:nvSpPr>
        <p:spPr>
          <a:xfrm>
            <a:off x="7431266" y="1143000"/>
            <a:ext cx="3276600" cy="2514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07466" y="1524000"/>
            <a:ext cx="1443010" cy="1480984"/>
          </a:xfrm>
          <a:prstGeom prst="rect">
            <a:avLst/>
          </a:prstGeom>
          <a:noFill/>
        </p:spPr>
      </p:pic>
      <p:pic>
        <p:nvPicPr>
          <p:cNvPr id="38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5266" y="1752600"/>
            <a:ext cx="1443010" cy="1480984"/>
          </a:xfrm>
          <a:prstGeom prst="rect">
            <a:avLst/>
          </a:prstGeom>
          <a:noFill/>
        </p:spPr>
      </p:pic>
      <p:sp>
        <p:nvSpPr>
          <p:cNvPr id="43" name="Flowchart: Punched Tape 42"/>
          <p:cNvSpPr/>
          <p:nvPr/>
        </p:nvSpPr>
        <p:spPr>
          <a:xfrm>
            <a:off x="3938222" y="4044628"/>
            <a:ext cx="3960440" cy="2780928"/>
          </a:xfrm>
          <a:prstGeom prst="flowChartPunchedTap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50338" y="4819464"/>
            <a:ext cx="1228045" cy="1772816"/>
          </a:xfrm>
          <a:prstGeom prst="rect">
            <a:avLst/>
          </a:prstGeom>
          <a:noFill/>
        </p:spPr>
      </p:pic>
      <p:pic>
        <p:nvPicPr>
          <p:cNvPr id="45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35058" y="4242428"/>
            <a:ext cx="1228045" cy="1772816"/>
          </a:xfrm>
          <a:prstGeom prst="rect">
            <a:avLst/>
          </a:prstGeom>
          <a:noFill/>
        </p:spPr>
      </p:pic>
      <p:pic>
        <p:nvPicPr>
          <p:cNvPr id="46" name="Picture 4" descr="C:\anh nghe\ao dai truyen thong cua dai ca thanos anh sang vo cuc trong tay co gang tay ironman va du cac vien da vo cu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4" b="98637" l="9839" r="898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8383" y="4548684"/>
            <a:ext cx="1228045" cy="177281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98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2"/>
    </mc:Choice>
    <mc:Fallback>
      <p:transition spd="slow" advTm="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C©u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2: </a:t>
            </a: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Mũ bạn gái ở vị trí thứ mấy trong dãy mũ?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Documents and Settings\Administrator\My Documents\medium_1341406660376mu-tre-em-MTT-00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727" y1="74675" x2="59818" y2="79654"/>
                        <a14:backgroundMark x1="52909" y1="75325" x2="49455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6" t="15585" r="11412" b="22737"/>
          <a:stretch/>
        </p:blipFill>
        <p:spPr bwMode="auto">
          <a:xfrm>
            <a:off x="1904300" y="1676400"/>
            <a:ext cx="243980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IMG_1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2" b="89894" l="514" r="9845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7738" y="1447801"/>
            <a:ext cx="2269423" cy="2329145"/>
          </a:xfrm>
          <a:prstGeom prst="rect">
            <a:avLst/>
          </a:prstGeom>
          <a:noFill/>
        </p:spPr>
      </p:pic>
      <p:pic>
        <p:nvPicPr>
          <p:cNvPr id="37" name="Picture 2" descr="C:\Documents and Settings\Administrator\My Documents\medium_1341406660376mu-tre-em-MTT-00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727" y1="74675" x2="59818" y2="79654"/>
                        <a14:backgroundMark x1="52909" y1="75325" x2="49455" y2="75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6" t="15585" r="11412" b="22737"/>
          <a:stretch/>
        </p:blipFill>
        <p:spPr bwMode="auto">
          <a:xfrm>
            <a:off x="4975861" y="1640840"/>
            <a:ext cx="243980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477364" y="3411186"/>
            <a:ext cx="20377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9" name="Rectangle 38"/>
          <p:cNvSpPr/>
          <p:nvPr/>
        </p:nvSpPr>
        <p:spPr>
          <a:xfrm>
            <a:off x="7086600" y="3421346"/>
            <a:ext cx="250100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13000" b="1" dirty="0">
                <a:solidFill>
                  <a:srgbClr val="00B05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vi-VN" sz="130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59936" y="3395946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02174"/>
      </p:ext>
    </p:extLst>
  </p:cSld>
  <p:clrMapOvr>
    <a:masterClrMapping/>
  </p:clrMapOvr>
  <p:transition spd="slow" advTm="1202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1" y="228601"/>
            <a:ext cx="8404225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3: Có 2 cái quần thêm mấy cái để được số lượng là 3? 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91544" y="2204864"/>
            <a:ext cx="2143108" cy="2714644"/>
          </a:xfrm>
          <a:prstGeom prst="rect">
            <a:avLst/>
          </a:prstGeom>
          <a:noFill/>
        </p:spPr>
      </p:pic>
      <p:pic>
        <p:nvPicPr>
          <p:cNvPr id="34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23792" y="2204864"/>
            <a:ext cx="2143108" cy="2714644"/>
          </a:xfrm>
          <a:prstGeom prst="rect">
            <a:avLst/>
          </a:prstGeom>
          <a:noFill/>
        </p:spPr>
      </p:pic>
      <p:pic>
        <p:nvPicPr>
          <p:cNvPr id="35" name="Picture 4" descr="C:\Users\Admin\Desktop\tranh to\IMG_22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1" b="89893" l="6202" r="9457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12280" y="2272010"/>
            <a:ext cx="2143108" cy="2714644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9367936" y="2348881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635224"/>
      </p:ext>
    </p:extLst>
  </p:cSld>
  <p:clrMapOvr>
    <a:masterClrMapping/>
  </p:clrMapOvr>
  <p:transition spd="slow" advTm="1392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4: Chiếc áo màu đỏ đang ở vị trí thứ mấy trong dãy áo?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anh nghe\anh dai ca khanh handsom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2051" y="1563152"/>
            <a:ext cx="2571800" cy="2509450"/>
          </a:xfrm>
          <a:prstGeom prst="rect">
            <a:avLst/>
          </a:prstGeom>
          <a:noFill/>
        </p:spPr>
      </p:pic>
      <p:pic>
        <p:nvPicPr>
          <p:cNvPr id="34" name="Picture 2" descr="C:\anh nghe\anh dai ca khanh handsome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57073" y="1542832"/>
            <a:ext cx="2571800" cy="2509450"/>
          </a:xfrm>
          <a:prstGeom prst="rect">
            <a:avLst/>
          </a:prstGeom>
          <a:noFill/>
        </p:spPr>
      </p:pic>
      <p:pic>
        <p:nvPicPr>
          <p:cNvPr id="35" name="Picture 2" descr="C:\anh nghe\anh dai ca khanh handsome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8" l="7111" r="8977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37345" y="1532672"/>
            <a:ext cx="2571800" cy="250945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4477364" y="4228799"/>
            <a:ext cx="20377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7" name="Rectangle 36"/>
          <p:cNvSpPr/>
          <p:nvPr/>
        </p:nvSpPr>
        <p:spPr>
          <a:xfrm>
            <a:off x="6753108" y="4228799"/>
            <a:ext cx="250100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13000" dirty="0"/>
          </a:p>
        </p:txBody>
      </p:sp>
      <p:sp>
        <p:nvSpPr>
          <p:cNvPr id="38" name="Rectangle 37"/>
          <p:cNvSpPr/>
          <p:nvPr/>
        </p:nvSpPr>
        <p:spPr>
          <a:xfrm>
            <a:off x="2429144" y="4204732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00B0F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>
              <a:solidFill>
                <a:srgbClr val="00B0F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916175"/>
      </p:ext>
    </p:extLst>
  </p:cSld>
  <p:clrMapOvr>
    <a:masterClrMapping/>
  </p:clrMapOvr>
  <p:transition spd="slow" advTm="1184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Wave 38"/>
          <p:cNvSpPr/>
          <p:nvPr/>
        </p:nvSpPr>
        <p:spPr>
          <a:xfrm rot="6289525">
            <a:off x="2514838" y="2984954"/>
            <a:ext cx="4670014" cy="669648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0"/>
            <a:ext cx="8458200" cy="86177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5: Bé hãy tìm con đường thứ mấy giúp bạn thỏ về đến nhà?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Wave 32"/>
          <p:cNvSpPr/>
          <p:nvPr/>
        </p:nvSpPr>
        <p:spPr>
          <a:xfrm rot="8083645">
            <a:off x="5108710" y="4126991"/>
            <a:ext cx="4200164" cy="764974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6600" y="1719578"/>
            <a:ext cx="2438400" cy="2057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7139796" y="805178"/>
            <a:ext cx="2438400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130396" y="2862578"/>
            <a:ext cx="533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44596" y="2288538"/>
            <a:ext cx="365760" cy="358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892396" y="2294888"/>
            <a:ext cx="381000" cy="358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Wave 39"/>
          <p:cNvSpPr/>
          <p:nvPr/>
        </p:nvSpPr>
        <p:spPr>
          <a:xfrm rot="8430699">
            <a:off x="7480017" y="4070280"/>
            <a:ext cx="4670014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48201" y="5790221"/>
            <a:ext cx="12186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</a:t>
            </a:r>
            <a:r>
              <a:rPr lang="en-US" sz="7200" b="1" dirty="0">
                <a:solidFill>
                  <a:srgbClr val="00B0F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vi-VN" sz="7200" dirty="0">
              <a:solidFill>
                <a:srgbClr val="00B0F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0180" y="5805951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7200" dirty="0"/>
          </a:p>
        </p:txBody>
      </p:sp>
      <p:sp>
        <p:nvSpPr>
          <p:cNvPr id="43" name="Rectangle 42"/>
          <p:cNvSpPr/>
          <p:nvPr/>
        </p:nvSpPr>
        <p:spPr>
          <a:xfrm>
            <a:off x="3810000" y="5519648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7200" dirty="0"/>
          </a:p>
        </p:txBody>
      </p:sp>
      <p:pic>
        <p:nvPicPr>
          <p:cNvPr id="44" name="Picture 3" descr="C:\Users\Administrator\Desktop\Giang b1\tải xuốn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6" b="9866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28" y="4872679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838101"/>
      </p:ext>
    </p:extLst>
  </p:cSld>
  <p:clrMapOvr>
    <a:masterClrMapping/>
  </p:clrMapOvr>
  <p:transition spd="slow" advTm="1399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đẹp làm giáo 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0424" cy="816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5812" y="2621902"/>
            <a:ext cx="4982547" cy="8869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800" spc="-15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spc="-15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15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spc="-15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5812" y="4525347"/>
            <a:ext cx="4644220" cy="830997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5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9"/>
    </mc:Choice>
    <mc:Fallback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ẠY K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35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6611" y="1263535"/>
            <a:ext cx="2962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9004" y="1825625"/>
            <a:ext cx="6349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0816" y="2859578"/>
            <a:ext cx="592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0815" y="4021284"/>
            <a:ext cx="351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Oval 2"/>
          <p:cNvSpPr>
            <a:spLocks noChangeArrowheads="1"/>
          </p:cNvSpPr>
          <p:nvPr/>
        </p:nvSpPr>
        <p:spPr bwMode="auto">
          <a:xfrm flipH="1">
            <a:off x="1524000" y="533400"/>
            <a:ext cx="8839200" cy="6324600"/>
          </a:xfrm>
          <a:prstGeom prst="ellipse">
            <a:avLst/>
          </a:prstGeom>
          <a:solidFill>
            <a:srgbClr val="CCFFFF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A9F5B7"/>
              </a:solidFill>
            </a:endParaRPr>
          </a:p>
        </p:txBody>
      </p:sp>
      <p:graphicFrame>
        <p:nvGraphicFramePr>
          <p:cNvPr id="1026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228600"/>
          <a:ext cx="1600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102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1600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8669338" y="4572001"/>
          <a:ext cx="1998662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Clip" r:id="rId9" imgW="1999440" imgH="1831320" progId="MS_ClipArt_Gallery.2">
                  <p:embed/>
                </p:oleObj>
              </mc:Choice>
              <mc:Fallback>
                <p:oleObj name="Clip" r:id="rId9" imgW="1999440" imgH="1831320" progId="MS_ClipArt_Gallery.2">
                  <p:embed/>
                  <p:pic>
                    <p:nvPicPr>
                      <p:cNvPr id="102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572001"/>
                        <a:ext cx="1998662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4" descr="D:\My Documents\Desktop\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D:\My Documents\Desktop\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D:\My Documents\Desktop\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1000126"/>
            <a:ext cx="19288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3503613" y="4437064"/>
            <a:ext cx="1008062" cy="1641475"/>
            <a:chOff x="1247" y="2795"/>
            <a:chExt cx="635" cy="1034"/>
          </a:xfrm>
        </p:grpSpPr>
        <p:sp>
          <p:nvSpPr>
            <p:cNvPr id="2" name="Text Box 29"/>
            <p:cNvSpPr txBox="1">
              <a:spLocks noChangeArrowheads="1"/>
            </p:cNvSpPr>
            <p:nvPr/>
          </p:nvSpPr>
          <p:spPr bwMode="auto">
            <a:xfrm>
              <a:off x="1260" y="2795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1247" y="3702"/>
              <a:ext cx="635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43" name="Group 19"/>
          <p:cNvGrpSpPr>
            <a:grpSpLocks/>
          </p:cNvGrpSpPr>
          <p:nvPr/>
        </p:nvGrpSpPr>
        <p:grpSpPr bwMode="auto">
          <a:xfrm>
            <a:off x="5346701" y="4494214"/>
            <a:ext cx="987425" cy="1641475"/>
            <a:chOff x="2381" y="2750"/>
            <a:chExt cx="622" cy="1034"/>
          </a:xfrm>
        </p:grpSpPr>
        <p:sp>
          <p:nvSpPr>
            <p:cNvPr id="3" name="Text Box 29"/>
            <p:cNvSpPr txBox="1">
              <a:spLocks noChangeArrowheads="1"/>
            </p:cNvSpPr>
            <p:nvPr/>
          </p:nvSpPr>
          <p:spPr bwMode="auto">
            <a:xfrm>
              <a:off x="2381" y="2750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2399" y="3657"/>
              <a:ext cx="59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7175501" y="4464051"/>
            <a:ext cx="1008063" cy="1641475"/>
            <a:chOff x="3560" y="2704"/>
            <a:chExt cx="635" cy="1034"/>
          </a:xfrm>
        </p:grpSpPr>
        <p:sp>
          <p:nvSpPr>
            <p:cNvPr id="1029" name="Text Box 29"/>
            <p:cNvSpPr txBox="1">
              <a:spLocks noChangeArrowheads="1"/>
            </p:cNvSpPr>
            <p:nvPr/>
          </p:nvSpPr>
          <p:spPr bwMode="auto">
            <a:xfrm>
              <a:off x="3560" y="2704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3560" y="3612"/>
              <a:ext cx="63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46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175501" y="5080278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6354"/>
      </p:ext>
    </p:extLst>
  </p:cSld>
  <p:clrMapOvr>
    <a:masterClrMapping/>
  </p:clrMapOvr>
  <p:transition advTm="1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Oval 2"/>
          <p:cNvSpPr>
            <a:spLocks noChangeArrowheads="1"/>
          </p:cNvSpPr>
          <p:nvPr/>
        </p:nvSpPr>
        <p:spPr bwMode="auto">
          <a:xfrm flipH="1">
            <a:off x="1524000" y="533400"/>
            <a:ext cx="8839200" cy="6324600"/>
          </a:xfrm>
          <a:prstGeom prst="ellipse">
            <a:avLst/>
          </a:prstGeom>
          <a:solidFill>
            <a:srgbClr val="CCFFFF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A9F5B7"/>
              </a:solidFill>
            </a:endParaRPr>
          </a:p>
        </p:txBody>
      </p:sp>
      <p:graphicFrame>
        <p:nvGraphicFramePr>
          <p:cNvPr id="149507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0" y="228600"/>
          <a:ext cx="1600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14950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1600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8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669338" y="4572001"/>
          <a:ext cx="1998662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Clip" r:id="rId9" imgW="1999440" imgH="1831320" progId="MS_ClipArt_Gallery.2">
                  <p:embed/>
                </p:oleObj>
              </mc:Choice>
              <mc:Fallback>
                <p:oleObj name="Clip" r:id="rId9" imgW="1999440" imgH="1831320" progId="MS_ClipArt_Gallery.2">
                  <p:embed/>
                  <p:pic>
                    <p:nvPicPr>
                      <p:cNvPr id="14950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572001"/>
                        <a:ext cx="1998662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4" descr="D:\My Documents\Desktop\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D:\My Documents\Desktop\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643188"/>
            <a:ext cx="19288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D:\My Documents\Desktop\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1000126"/>
            <a:ext cx="19288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18" name="Group 14"/>
          <p:cNvGrpSpPr>
            <a:grpSpLocks/>
          </p:cNvGrpSpPr>
          <p:nvPr/>
        </p:nvGrpSpPr>
        <p:grpSpPr bwMode="auto">
          <a:xfrm>
            <a:off x="7175501" y="1341439"/>
            <a:ext cx="1008063" cy="1641475"/>
            <a:chOff x="3560" y="2704"/>
            <a:chExt cx="635" cy="1034"/>
          </a:xfrm>
        </p:grpSpPr>
        <p:sp>
          <p:nvSpPr>
            <p:cNvPr id="1029" name="Text Box 29"/>
            <p:cNvSpPr txBox="1">
              <a:spLocks noChangeArrowheads="1"/>
            </p:cNvSpPr>
            <p:nvPr/>
          </p:nvSpPr>
          <p:spPr bwMode="auto">
            <a:xfrm>
              <a:off x="3560" y="2704"/>
              <a:ext cx="622" cy="1034"/>
            </a:xfrm>
            <a:prstGeom prst="rect">
              <a:avLst/>
            </a:prstGeom>
            <a:solidFill>
              <a:srgbClr val="33CCCC"/>
            </a:solidFill>
            <a:ln w="25400" algn="ctr">
              <a:solidFill>
                <a:srgbClr val="6F6FB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0" b="1">
                  <a:solidFill>
                    <a:srgbClr val="FF00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149520" name="Line 16"/>
            <p:cNvSpPr>
              <a:spLocks noChangeShapeType="1"/>
            </p:cNvSpPr>
            <p:nvPr/>
          </p:nvSpPr>
          <p:spPr bwMode="auto">
            <a:xfrm>
              <a:off x="3560" y="3612"/>
              <a:ext cx="63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49521" name="AutoShape 1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524001" y="3482459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1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 rot="10800000" flipH="1" flipV="1">
            <a:off x="8310564" y="5292726"/>
            <a:ext cx="2357437" cy="1565275"/>
            <a:chOff x="4368" y="2880"/>
            <a:chExt cx="1200" cy="1289"/>
          </a:xfrm>
        </p:grpSpPr>
        <p:sp>
          <p:nvSpPr>
            <p:cNvPr id="21567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8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9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0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1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2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3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74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75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6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7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8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9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0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1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2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3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07" name="Group 26"/>
          <p:cNvGrpSpPr>
            <a:grpSpLocks/>
          </p:cNvGrpSpPr>
          <p:nvPr/>
        </p:nvGrpSpPr>
        <p:grpSpPr bwMode="auto">
          <a:xfrm flipH="1" flipV="1">
            <a:off x="1524001" y="1"/>
            <a:ext cx="1800225" cy="1928813"/>
            <a:chOff x="4368" y="2880"/>
            <a:chExt cx="1200" cy="1289"/>
          </a:xfrm>
        </p:grpSpPr>
        <p:sp>
          <p:nvSpPr>
            <p:cNvPr id="21550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1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2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3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4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5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6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57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58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9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0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1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2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3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4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5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6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80" name="Text Box 19"/>
          <p:cNvSpPr txBox="1">
            <a:spLocks noChangeArrowheads="1"/>
          </p:cNvSpPr>
          <p:nvPr/>
        </p:nvSpPr>
        <p:spPr bwMode="auto">
          <a:xfrm>
            <a:off x="3524250" y="285751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4581" name="Text Box 20"/>
          <p:cNvSpPr txBox="1">
            <a:spLocks noChangeArrowheads="1"/>
          </p:cNvSpPr>
          <p:nvPr/>
        </p:nvSpPr>
        <p:spPr bwMode="auto">
          <a:xfrm>
            <a:off x="5310188" y="500064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24582" name="Text Box 20"/>
          <p:cNvSpPr txBox="1">
            <a:spLocks noChangeArrowheads="1"/>
          </p:cNvSpPr>
          <p:nvPr/>
        </p:nvSpPr>
        <p:spPr bwMode="auto">
          <a:xfrm>
            <a:off x="7096125" y="500064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FF00FF"/>
                </a:solidFill>
              </a:rPr>
              <a:t>2</a:t>
            </a:r>
          </a:p>
        </p:txBody>
      </p:sp>
      <p:pic>
        <p:nvPicPr>
          <p:cNvPr id="24583" name="Picture 14" descr="D:\My Documents\Desktop\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 descr="D:\My Documents\Desktop\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D:\My Documents\Desktop\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Group 26"/>
          <p:cNvGrpSpPr>
            <a:grpSpLocks/>
          </p:cNvGrpSpPr>
          <p:nvPr/>
        </p:nvGrpSpPr>
        <p:grpSpPr bwMode="auto">
          <a:xfrm rot="5400000" flipH="1" flipV="1">
            <a:off x="8867776" y="1"/>
            <a:ext cx="1800225" cy="1927225"/>
            <a:chOff x="4368" y="2880"/>
            <a:chExt cx="1200" cy="1289"/>
          </a:xfrm>
        </p:grpSpPr>
        <p:sp>
          <p:nvSpPr>
            <p:cNvPr id="21533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4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5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6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7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8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9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40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4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6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7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15" name="Group 26"/>
          <p:cNvGrpSpPr>
            <a:grpSpLocks/>
          </p:cNvGrpSpPr>
          <p:nvPr/>
        </p:nvGrpSpPr>
        <p:grpSpPr bwMode="auto">
          <a:xfrm rot="16382778" flipH="1" flipV="1">
            <a:off x="1524001" y="4930776"/>
            <a:ext cx="1800225" cy="1927225"/>
            <a:chOff x="4368" y="2880"/>
            <a:chExt cx="1200" cy="1289"/>
          </a:xfrm>
        </p:grpSpPr>
        <p:sp>
          <p:nvSpPr>
            <p:cNvPr id="21516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7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8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19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0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1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2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23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1524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5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6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7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8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9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0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1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2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585" name="AutoShape 8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159376" y="1155978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47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allAtOnce"/>
      <p:bldP spid="24580" grpId="1" build="allAtOnce"/>
      <p:bldP spid="24581" grpId="0"/>
      <p:bldP spid="245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Group 2"/>
          <p:cNvGrpSpPr>
            <a:grpSpLocks/>
          </p:cNvGrpSpPr>
          <p:nvPr/>
        </p:nvGrpSpPr>
        <p:grpSpPr bwMode="auto">
          <a:xfrm rot="10800000" flipH="1" flipV="1">
            <a:off x="8310564" y="5292726"/>
            <a:ext cx="2357437" cy="1565275"/>
            <a:chOff x="4368" y="2880"/>
            <a:chExt cx="1200" cy="1289"/>
          </a:xfrm>
        </p:grpSpPr>
        <p:sp>
          <p:nvSpPr>
            <p:cNvPr id="153603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4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5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6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7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8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09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10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11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2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3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4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5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6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7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8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19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20" name="Group 26"/>
          <p:cNvGrpSpPr>
            <a:grpSpLocks/>
          </p:cNvGrpSpPr>
          <p:nvPr/>
        </p:nvGrpSpPr>
        <p:grpSpPr bwMode="auto">
          <a:xfrm flipH="1" flipV="1">
            <a:off x="1524001" y="1"/>
            <a:ext cx="1800225" cy="1928813"/>
            <a:chOff x="4368" y="2880"/>
            <a:chExt cx="1200" cy="1289"/>
          </a:xfrm>
        </p:grpSpPr>
        <p:sp>
          <p:nvSpPr>
            <p:cNvPr id="153621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2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3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4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5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6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27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28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29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0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1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2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3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4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5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6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37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81" name="Text Box 20"/>
          <p:cNvSpPr txBox="1">
            <a:spLocks noChangeArrowheads="1"/>
          </p:cNvSpPr>
          <p:nvPr/>
        </p:nvSpPr>
        <p:spPr bwMode="auto">
          <a:xfrm>
            <a:off x="5375275" y="4581526"/>
            <a:ext cx="99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500" b="1">
                <a:solidFill>
                  <a:srgbClr val="92D050"/>
                </a:solidFill>
              </a:rPr>
              <a:t>3</a:t>
            </a:r>
          </a:p>
        </p:txBody>
      </p:sp>
      <p:pic>
        <p:nvPicPr>
          <p:cNvPr id="24583" name="Picture 14" descr="D:\My Documents\Desktop\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 descr="D:\My Documents\Desktop\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D:\My Documents\Desktop\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2286000"/>
            <a:ext cx="2643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4" name="Group 26"/>
          <p:cNvGrpSpPr>
            <a:grpSpLocks/>
          </p:cNvGrpSpPr>
          <p:nvPr/>
        </p:nvGrpSpPr>
        <p:grpSpPr bwMode="auto">
          <a:xfrm rot="5400000" flipH="1" flipV="1">
            <a:off x="8867776" y="1"/>
            <a:ext cx="1800225" cy="1927225"/>
            <a:chOff x="4368" y="2880"/>
            <a:chExt cx="1200" cy="1289"/>
          </a:xfrm>
        </p:grpSpPr>
        <p:sp>
          <p:nvSpPr>
            <p:cNvPr id="153645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6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7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8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49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50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51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52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5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5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6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7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8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59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60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61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3662" name="Group 26"/>
          <p:cNvGrpSpPr>
            <a:grpSpLocks/>
          </p:cNvGrpSpPr>
          <p:nvPr/>
        </p:nvGrpSpPr>
        <p:grpSpPr bwMode="auto">
          <a:xfrm rot="16382778" flipH="1" flipV="1">
            <a:off x="1524001" y="4930776"/>
            <a:ext cx="1800225" cy="1927225"/>
            <a:chOff x="4368" y="2880"/>
            <a:chExt cx="1200" cy="1289"/>
          </a:xfrm>
        </p:grpSpPr>
        <p:sp>
          <p:nvSpPr>
            <p:cNvPr id="153663" name="Freeform 27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4" name="Freeform 28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5" name="Freeform 29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6" name="Freeform 30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7" name="Freeform 31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8" name="Freeform 32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9" name="Freeform 33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3670" name="Group 34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367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3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4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816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5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6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7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680" name="AutoShape 8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774826" y="3446740"/>
            <a:ext cx="184731" cy="369332"/>
          </a:xfrm>
          <a:prstGeom prst="actionButtonEnd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09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967"/>
            <a:ext cx="12381722" cy="79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053" y="2099388"/>
            <a:ext cx="10561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0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6"/>
    </mc:Choice>
    <mc:Fallback>
      <p:transition spd="slow" advTm="1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au-Yeu-Co-Chu-Cong-Nhan-Nguyen-Do-Khanh-An-Doan-Hieu-Li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3074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2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7520" y="1883788"/>
            <a:ext cx="561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196" y="2624576"/>
            <a:ext cx="7101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au-Yeu-Co-Chu-Cong-Nhan-Nguyen-Do-Khanh-An-Doan-Hieu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9826" y="6248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7847" y="1143000"/>
            <a:ext cx="507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ẠY K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89"/>
            <a:ext cx="12173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4764" y="1463039"/>
            <a:ext cx="711912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1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8"/>
    </mc:Choice>
    <mc:Fallback xmlns="">
      <p:transition spd="slow" advTm="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5" y="1825625"/>
            <a:ext cx="3558353" cy="4351338"/>
          </a:xfrm>
        </p:spPr>
      </p:pic>
      <p:pic>
        <p:nvPicPr>
          <p:cNvPr id="6146" name="Picture 2" descr="Top những Background Powerpoint đẹp cho bày thuyết trình ấn tượng | Hình  nền, Power points,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06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983" y="872836"/>
            <a:ext cx="5557941" cy="37989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490532"/>
            <a:ext cx="1690688" cy="1690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53" y="1490532"/>
            <a:ext cx="1690688" cy="1690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1451" y="1456293"/>
            <a:ext cx="1961803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7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32"/>
    </mc:Choice>
    <mc:Fallback xmlns="">
      <p:transition spd="slow" advTm="4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512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660" cy="69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7034" y="1120428"/>
            <a:ext cx="4231178" cy="3119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17961" r="12445" b="17951"/>
          <a:stretch/>
        </p:blipFill>
        <p:spPr>
          <a:xfrm>
            <a:off x="1529542" y="1271847"/>
            <a:ext cx="1421476" cy="1221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8981" r="10188" b="19548"/>
          <a:stretch/>
        </p:blipFill>
        <p:spPr>
          <a:xfrm>
            <a:off x="3890356" y="1321724"/>
            <a:ext cx="1454728" cy="1172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17985" r="12308" b="17927"/>
          <a:stretch/>
        </p:blipFill>
        <p:spPr>
          <a:xfrm>
            <a:off x="2468880" y="2701636"/>
            <a:ext cx="1438102" cy="1221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0057" y="1120427"/>
            <a:ext cx="2257331" cy="2646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2"/>
    </mc:Choice>
    <mc:Fallback xmlns="">
      <p:transition spd="slow" advTm="4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4444" l="5111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566333"/>
            <a:ext cx="2967190" cy="2528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7" y="-138294"/>
            <a:ext cx="12192000" cy="69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1159934"/>
            <a:ext cx="3894667" cy="30649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3" y="1378107"/>
            <a:ext cx="2428478" cy="2428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96667" y="1227667"/>
            <a:ext cx="1862666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5"/>
    </mc:Choice>
    <mc:Fallback xmlns="">
      <p:transition spd="slow" advTm="3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6829" y="931025"/>
            <a:ext cx="8063346" cy="33915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104863"/>
            <a:ext cx="2638073" cy="26380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13" y="1104863"/>
            <a:ext cx="2638073" cy="263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86" y="1104862"/>
            <a:ext cx="2638073" cy="26380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7265" y="1188390"/>
            <a:ext cx="2239347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7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9"/>
    </mc:Choice>
    <mc:Fallback xmlns="">
      <p:transition spd="slow" advTm="5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51+ Background, hình ảnh toán học Powerpoint, máy tí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3527" y="2801389"/>
            <a:ext cx="6378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4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"/>
    </mc:Choice>
    <mc:Fallback xmlns="">
      <p:transition spd="slow" advTm="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3.3|4.5|0.1|10.1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6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5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4|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C88590A-3AC8-4FDA-81FA-31794C691CE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D99D904-A855-41B2-AB45-26B392810D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A61F67D-0E84-4E4D-BD01-6AA379E799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C88590A-3AC8-4FDA-81FA-31794C691CE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D99D904-A855-41B2-AB45-26B392810D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A61F67D-0E84-4E4D-BD01-6AA379E7999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6ACF48-2B06-4699-B08F-5B77A68324D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ACCEC55-8CDD-47CE-91F6-5F32740BFB0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FD259A6-E303-4E89-A6A7-EBB991A829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06ACF48-2B06-4699-B08F-5B77A68324D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ACCEC55-8CDD-47CE-91F6-5F32740BFB07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FD259A6-E303-4E89-A6A7-EBB991A829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4|2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2.9|2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2|2.4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2.8|15.8|3.4|8.6|19.9|2.1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414</Words>
  <Application>Microsoft Office PowerPoint</Application>
  <PresentationFormat>Widescreen</PresentationFormat>
  <Paragraphs>130</Paragraphs>
  <Slides>24</Slides>
  <Notes>4</Notes>
  <HiddenSlides>0</HiddenSlides>
  <MMClips>20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LAPTOPCUVINHPHUC</dc:creator>
  <cp:lastModifiedBy>LAPTOPCUVINHPHUC</cp:lastModifiedBy>
  <cp:revision>31</cp:revision>
  <dcterms:created xsi:type="dcterms:W3CDTF">2021-10-02T14:27:28Z</dcterms:created>
  <dcterms:modified xsi:type="dcterms:W3CDTF">2021-10-03T17:06:40Z</dcterms:modified>
</cp:coreProperties>
</file>