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81" r:id="rId5"/>
    <p:sldId id="269" r:id="rId6"/>
    <p:sldId id="263" r:id="rId7"/>
    <p:sldId id="265" r:id="rId8"/>
    <p:sldId id="257" r:id="rId9"/>
    <p:sldId id="272" r:id="rId10"/>
    <p:sldId id="270" r:id="rId11"/>
    <p:sldId id="273" r:id="rId12"/>
    <p:sldId id="260" r:id="rId13"/>
    <p:sldId id="276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B1BAB-FA5E-4D37-891E-47AB8E276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07D-82BB-4F03-B06D-F3355550F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5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7FC8-6219-4B5F-834D-494E01C2D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5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25BD-C85B-431E-BAF9-00A8630ED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D48C-2411-4EDB-B247-1166B24CE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2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E4C5-E8A6-43FD-A051-F1DF00B28D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0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55FB9-6069-4EF9-AFC2-B99BC2312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8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3FD7-536C-46C0-B7AA-B49220A36C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09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71F5-7B4B-40AF-9AAC-A8300E30B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062D2-7968-4842-8E4E-0E00F9616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D42C-FEE6-4293-83E5-CB154ACBE4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3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C64E-8968-4D78-B9EC-7FDA4116862C}" type="datetime1">
              <a:rPr lang="vi-VN">
                <a:solidFill>
                  <a:srgbClr val="000000"/>
                </a:solidFill>
              </a:rPr>
              <a:pPr>
                <a:defRPr/>
              </a:pPr>
              <a:t>30/09/2021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391C-6845-4AE8-897C-0EA4CCACF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0991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1F04-3EC2-415A-AFD1-CC537D22E4DD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957E31-E0AA-44FB-9471-77DE316C87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av"/><Relationship Id="rId7" Type="http://schemas.openxmlformats.org/officeDocument/2006/relationships/image" Target="../media/image1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10" Type="http://schemas.openxmlformats.org/officeDocument/2006/relationships/image" Target="../media/image4.jpeg"/><Relationship Id="rId4" Type="http://schemas.microsoft.com/office/2007/relationships/media" Target="../media/media2.mp3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av"/><Relationship Id="rId7" Type="http://schemas.openxmlformats.org/officeDocument/2006/relationships/image" Target="../media/image18.jpe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4.jpe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12" Type="http://schemas.openxmlformats.org/officeDocument/2006/relationships/image" Target="../media/image4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12" Type="http://schemas.openxmlformats.org/officeDocument/2006/relationships/image" Target="../media/image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jpe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8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8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10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8.wav"/><Relationship Id="rId7" Type="http://schemas.openxmlformats.org/officeDocument/2006/relationships/image" Target="../media/image12.jpe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16.jpe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don-gian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09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&amp;ĐT QUẬN LONG BIÊN</a:t>
            </a:r>
            <a:b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2305616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Lĩnh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vực phát triển nhận </a:t>
            </a:r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thức</a:t>
            </a:r>
            <a:endParaRPr 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Đề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tài :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Dạy trẻ ghép 2 đối tượng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thành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1 đôi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Lứa tuổi : Mẫu giáo bé ( 3-4 tuổi)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181600"/>
            <a:ext cx="609600" cy="609600"/>
          </a:xfrm>
          <a:prstGeom prst="rect">
            <a:avLst/>
          </a:prstGeom>
        </p:spPr>
      </p:pic>
      <p:pic>
        <p:nvPicPr>
          <p:cNvPr id="2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162" y="1306160"/>
            <a:ext cx="1865676" cy="17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5638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5"/>
    </mc:Choice>
    <mc:Fallback xmlns="">
      <p:transition spd="slow" advTm="1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7547" numSld="14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-34636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425" y="674361"/>
            <a:ext cx="628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Ngoài bàn và ghế ra còn có 2 đối tượng khác nhau ghép thành 1 đôi và có mối liên quan đến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f6.photo.talk.zdn.vn/7535226247508628384/df11e4397c5eb500ec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5053"/>
            <a:ext cx="3705448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6.photo.talk.zdn.vn/169753132323088203/2a3d8b201347da198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2651198"/>
            <a:ext cx="3817382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6248399"/>
            <a:ext cx="155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Bát – Thìa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270" y="6257557"/>
            <a:ext cx="139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Vở- Bút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9"/>
    </mc:Choice>
    <mc:Fallback xmlns="">
      <p:transition spd="slow" advTm="1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8">
            <a:extLst>
              <a:ext uri="{FF2B5EF4-FFF2-40B4-BE49-F238E27FC236}">
                <a16:creationId xmlns="" xmlns:a16="http://schemas.microsoft.com/office/drawing/2014/main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52400" y="1282"/>
            <a:ext cx="9296400" cy="6856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3921" y="1066800"/>
            <a:ext cx="489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j-lt"/>
              </a:rPr>
              <a:t>Trò chơi</a:t>
            </a:r>
            <a:endParaRPr kumimoji="0" lang="en-US" sz="7200" b="0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715564"/>
            <a:ext cx="627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 nhanh ghép đúng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"/>
    </mc:Choice>
    <mc:Fallback xmlns=""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3429000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77216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4600" y="2133600"/>
            <a:ext cx="2057400" cy="350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029" idx="3"/>
          </p:cNvCxnSpPr>
          <p:nvPr/>
        </p:nvCxnSpPr>
        <p:spPr>
          <a:xfrm flipV="1">
            <a:off x="2727168" y="2438400"/>
            <a:ext cx="1692432" cy="1548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31" idx="3"/>
            <a:endCxn id="1033" idx="1"/>
          </p:cNvCxnSpPr>
          <p:nvPr/>
        </p:nvCxnSpPr>
        <p:spPr>
          <a:xfrm flipV="1">
            <a:off x="2634681" y="4044568"/>
            <a:ext cx="1937319" cy="1784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925"/>
            <a:ext cx="75438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5"/>
          <p:cNvSpPr txBox="1">
            <a:spLocks noChangeArrowheads="1"/>
          </p:cNvSpPr>
          <p:nvPr/>
        </p:nvSpPr>
        <p:spPr bwMode="auto">
          <a:xfrm>
            <a:off x="2590800" y="2514600"/>
            <a:ext cx="4610100" cy="64611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Chào tạm biệt các con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07539"/>
      </p:ext>
    </p:extLst>
  </p:cSld>
  <p:clrMapOvr>
    <a:masterClrMapping/>
  </p:clrMapOvr>
  <p:transition advTm="10406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3662065"/>
            <a:ext cx="446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673" y="5638800"/>
            <a:ext cx="609600" cy="609600"/>
          </a:xfrm>
          <a:prstGeom prst="rect">
            <a:avLst/>
          </a:prstGeom>
        </p:spPr>
      </p:pic>
      <p:pic>
        <p:nvPicPr>
          <p:cNvPr id="6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ILE_20210929_181756_Thoại 00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86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0490" y="3075057"/>
            <a:ext cx="4003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6055"/>
            <a:ext cx="9144000" cy="6821945"/>
          </a:xfrm>
          <a:prstGeom prst="rect">
            <a:avLst/>
          </a:prstGeom>
        </p:spPr>
      </p:pic>
      <p:pic>
        <p:nvPicPr>
          <p:cNvPr id="5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7309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2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8"/>
    </mc:Choice>
    <mc:Fallback xmlns="">
      <p:transition spd="slow" advTm="2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xmlns="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5"/>
            <a:ext cx="9144000" cy="6821945"/>
          </a:xfrm>
          <a:prstGeom prst="rect">
            <a:avLst/>
          </a:prstGeom>
        </p:spPr>
      </p:pic>
      <p:pic>
        <p:nvPicPr>
          <p:cNvPr id="102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5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2"/>
    </mc:Choice>
    <mc:Fallback xmlns=""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e1085be772babbe4e2ab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4" y="914400"/>
            <a:ext cx="2386445" cy="38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101" y="228600"/>
            <a:ext cx="770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Các con có nhận xét gì về 2 chiếc dép này?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9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4"/>
    </mc:Choice>
    <mc:Fallback xmlns="">
      <p:transition spd="slow" advTm="2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0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347cfb1fb637c12a19981ddf5c790374.jpg_320x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0582"/>
            <a:ext cx="2895600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reebok-classic-cm988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0582"/>
            <a:ext cx="2133600" cy="16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609600"/>
            <a:ext cx="77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Chúng ta thường thấy 2 đối tượng giống nhau tạo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hành 1 đôi giống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ownloads\5e13bd6a95365c6805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999209"/>
            <a:ext cx="2247900" cy="18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45720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dép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187" y="4343400"/>
            <a:ext cx="188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giày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6400800"/>
            <a:ext cx="10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tất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8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4"/>
    </mc:Choice>
    <mc:Fallback xmlns="">
      <p:transition spd="slow"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218869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đố: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Có chân mà chẳng biết đi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mặt phẳng lì là bé học chăm.</a:t>
            </a:r>
          </a:p>
          <a:p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 bé biết đó là cái gì?</a:t>
            </a:r>
          </a:p>
          <a:p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53" y="0"/>
            <a:ext cx="9148317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ownloads\61abeaa4c2f90ba752e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1078"/>
            <a:ext cx="4572000" cy="29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858e34851cd8d5868c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23" y="2469428"/>
            <a:ext cx="2590800" cy="28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685139" y="5744484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bàn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842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160" y="609599"/>
            <a:ext cx="6213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Bàn và ghế là 2 đối tượng ghép thành 1 đôi và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có mối liên quan đến nhau. Bàn để vở tô bài ghế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để chúng ta ngồi học bài.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6"/>
    </mc:Choice>
    <mc:Fallback xmlns="">
      <p:transition spd="slow" advTm="2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1.4|1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2|2.1|1.2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9|1|1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190</Words>
  <Application>Microsoft Office PowerPoint</Application>
  <PresentationFormat>On-screen Show (4:3)</PresentationFormat>
  <Paragraphs>33</Paragraphs>
  <Slides>14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Administrator_PC</cp:lastModifiedBy>
  <cp:revision>53</cp:revision>
  <dcterms:created xsi:type="dcterms:W3CDTF">2021-09-25T16:43:56Z</dcterms:created>
  <dcterms:modified xsi:type="dcterms:W3CDTF">2021-09-30T12:58:01Z</dcterms:modified>
</cp:coreProperties>
</file>