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63" r:id="rId5"/>
    <p:sldId id="293" r:id="rId6"/>
    <p:sldId id="257" r:id="rId7"/>
    <p:sldId id="258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0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9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9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8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6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9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1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0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9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F2778-D583-479C-BA34-D73AC50F550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4CA97-A564-4B01-AEB7-22341FB0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6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246" y="1122364"/>
            <a:ext cx="7279080" cy="29888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50377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34" name="Picture 10" descr="Tải +999 Hình Nền Powerpoint Chuyển Độ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3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81600" y="1515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26377" y="443520"/>
            <a:ext cx="631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2742" y="615800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2021-2022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9801" y="3785383"/>
            <a:ext cx="43123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“ Gấu con chia quà”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4 - 5 tuổi</a:t>
            </a:r>
          </a:p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 :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Thu Hà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0568" y="2859407"/>
            <a:ext cx="5650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:  Phát triển Ngôn Ngữ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Văn Học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" b="98488" l="1335" r="98843">
                        <a14:foregroundMark x1="14769" y1="30694" x2="47954" y2="12367"/>
                        <a14:foregroundMark x1="16281" y1="26246" x2="44484" y2="6940"/>
                        <a14:foregroundMark x1="55338" y1="8897" x2="78648" y2="18772"/>
                        <a14:foregroundMark x1="78114" y1="21797" x2="91993" y2="43060"/>
                        <a14:foregroundMark x1="48932" y1="18772" x2="53381" y2="15302"/>
                        <a14:foregroundMark x1="57295" y1="17794" x2="75178" y2="27224"/>
                        <a14:foregroundMark x1="82562" y1="36655" x2="82117" y2="42616"/>
                        <a14:foregroundMark x1="91459" y1="50534" x2="83096" y2="74733"/>
                        <a14:foregroundMark x1="83541" y1="75712" x2="49377" y2="90125"/>
                        <a14:foregroundMark x1="74199" y1="57384" x2="84520" y2="54448"/>
                        <a14:foregroundMark x1="13256" y1="33630" x2="15747" y2="74733"/>
                        <a14:foregroundMark x1="16281" y1="75267" x2="48399" y2="91103"/>
                        <a14:foregroundMark x1="18238" y1="38612" x2="17705" y2="47509"/>
                        <a14:foregroundMark x1="15214" y1="51512" x2="24199" y2="64858"/>
                        <a14:foregroundMark x1="31139" y1="77224" x2="59786" y2="83630"/>
                        <a14:foregroundMark x1="45907" y1="7384" x2="45907" y2="7384"/>
                        <a14:foregroundMark x1="47954" y1="6940" x2="47954" y2="6940"/>
                        <a14:foregroundMark x1="52402" y1="6940" x2="52402" y2="6940"/>
                        <a14:foregroundMark x1="55338" y1="7384" x2="55338" y2="7384"/>
                        <a14:foregroundMark x1="58363" y1="7918" x2="58363" y2="7918"/>
                        <a14:foregroundMark x1="63256" y1="9431" x2="63256" y2="9431"/>
                        <a14:foregroundMark x1="66281" y1="11388" x2="66281" y2="11388"/>
                        <a14:foregroundMark x1="70196" y1="12367" x2="70196" y2="12367"/>
                        <a14:foregroundMark x1="73665" y1="13879" x2="73665" y2="13879"/>
                        <a14:foregroundMark x1="77135" y1="16370" x2="77135" y2="16370"/>
                        <a14:foregroundMark x1="80605" y1="20819" x2="80605" y2="20819"/>
                        <a14:foregroundMark x1="84075" y1="22776" x2="84075" y2="22776"/>
                        <a14:foregroundMark x1="86032" y1="27224" x2="86032" y2="27224"/>
                        <a14:foregroundMark x1="87989" y1="30694" x2="87989" y2="30694"/>
                        <a14:foregroundMark x1="90480" y1="34698" x2="90480" y2="34698"/>
                        <a14:foregroundMark x1="92527" y1="37633" x2="92527" y2="37633"/>
                        <a14:foregroundMark x1="93505" y1="43060" x2="93505" y2="43060"/>
                        <a14:foregroundMark x1="92972" y1="48488" x2="92972" y2="48488"/>
                        <a14:foregroundMark x1="92527" y1="55961" x2="92527" y2="55961"/>
                        <a14:foregroundMark x1="93505" y1="52491" x2="93505" y2="52491"/>
                        <a14:foregroundMark x1="92527" y1="59875" x2="92527" y2="59875"/>
                        <a14:foregroundMark x1="91459" y1="64324" x2="91459" y2="64324"/>
                        <a14:foregroundMark x1="89057" y1="69306" x2="89057" y2="69306"/>
                        <a14:foregroundMark x1="87011" y1="73310" x2="87011" y2="73310"/>
                        <a14:foregroundMark x1="84075" y1="77224" x2="84075" y2="77224"/>
                        <a14:foregroundMark x1="82117" y1="80160" x2="82117" y2="80160"/>
                        <a14:foregroundMark x1="78648" y1="83185" x2="78648" y2="83185"/>
                        <a14:foregroundMark x1="75178" y1="86121" x2="75178" y2="86121"/>
                        <a14:foregroundMark x1="70730" y1="89146" x2="70730" y2="89146"/>
                        <a14:foregroundMark x1="66726" y1="92082" x2="66726" y2="92082"/>
                        <a14:foregroundMark x1="63256" y1="90569" x2="63256" y2="90569"/>
                        <a14:foregroundMark x1="65214" y1="90569" x2="65214" y2="90569"/>
                        <a14:foregroundMark x1="60765" y1="90569" x2="60765" y2="90569"/>
                        <a14:foregroundMark x1="55872" y1="92082" x2="55872" y2="92082"/>
                        <a14:foregroundMark x1="50890" y1="92082" x2="50890" y2="92082"/>
                        <a14:foregroundMark x1="45907" y1="93060" x2="45907" y2="93060"/>
                        <a14:foregroundMark x1="41993" y1="93060" x2="41993" y2="93060"/>
                        <a14:foregroundMark x1="38523" y1="92616" x2="38523" y2="92616"/>
                        <a14:foregroundMark x1="36032" y1="91103" x2="36032" y2="91103"/>
                        <a14:foregroundMark x1="32117" y1="89591" x2="32117" y2="89591"/>
                        <a14:foregroundMark x1="28648" y1="88078" x2="28648" y2="88078"/>
                        <a14:foregroundMark x1="25623" y1="86121" x2="25623" y2="86121"/>
                        <a14:foregroundMark x1="22153" y1="84698" x2="22153" y2="84698"/>
                        <a14:foregroundMark x1="20730" y1="82651" x2="20730" y2="82651"/>
                        <a14:foregroundMark x1="18683" y1="80160" x2="18683" y2="80160"/>
                        <a14:foregroundMark x1="16726" y1="76246" x2="16726" y2="76246"/>
                        <a14:foregroundMark x1="14235" y1="73310" x2="14235" y2="73310"/>
                        <a14:foregroundMark x1="12811" y1="69840" x2="12811" y2="69840"/>
                        <a14:foregroundMark x1="10320" y1="67349" x2="10320" y2="67349"/>
                        <a14:foregroundMark x1="8363" y1="63879" x2="8363" y2="63879"/>
                        <a14:foregroundMark x1="8363" y1="61922" x2="8363" y2="61922"/>
                        <a14:foregroundMark x1="7295" y1="57918" x2="7295" y2="57918"/>
                        <a14:foregroundMark x1="6851" y1="54448" x2="6851" y2="54448"/>
                        <a14:foregroundMark x1="6851" y1="51512" x2="6851" y2="51512"/>
                        <a14:foregroundMark x1="6851" y1="47064" x2="6851" y2="47064"/>
                        <a14:foregroundMark x1="8363" y1="43594" x2="8363" y2="43594"/>
                        <a14:foregroundMark x1="7829" y1="40569" x2="7829" y2="40569"/>
                        <a14:foregroundMark x1="7829" y1="39146" x2="7829" y2="39146"/>
                        <a14:foregroundMark x1="8363" y1="35142" x2="8363" y2="35142"/>
                        <a14:foregroundMark x1="10320" y1="35142" x2="10320" y2="35142"/>
                        <a14:foregroundMark x1="10765" y1="31228" x2="10765" y2="31228"/>
                        <a14:foregroundMark x1="12278" y1="30160" x2="12278" y2="30160"/>
                        <a14:foregroundMark x1="13790" y1="28203" x2="13790" y2="28203"/>
                        <a14:foregroundMark x1="15747" y1="24733" x2="15747" y2="24733"/>
                        <a14:foregroundMark x1="17260" y1="22242" x2="17260" y2="22242"/>
                        <a14:foregroundMark x1="19217" y1="19840" x2="19217" y2="19840"/>
                        <a14:foregroundMark x1="21174" y1="19306" x2="21174" y2="19306"/>
                        <a14:foregroundMark x1="23221" y1="16815" x2="23221" y2="16815"/>
                        <a14:foregroundMark x1="24199" y1="16815" x2="24199" y2="16815"/>
                        <a14:foregroundMark x1="25623" y1="16370" x2="25623" y2="16370"/>
                        <a14:foregroundMark x1="26157" y1="15836" x2="26157" y2="15836"/>
                        <a14:foregroundMark x1="27669" y1="14324" x2="27669" y2="14324"/>
                        <a14:foregroundMark x1="29626" y1="13879" x2="29626" y2="13879"/>
                        <a14:foregroundMark x1="31139" y1="11922" x2="31139" y2="11922"/>
                        <a14:foregroundMark x1="32562" y1="11388" x2="32562" y2="11388"/>
                        <a14:foregroundMark x1="35587" y1="11388" x2="35587" y2="11388"/>
                        <a14:foregroundMark x1="35587" y1="10409" x2="35587" y2="10409"/>
                        <a14:foregroundMark x1="37544" y1="10409" x2="37544" y2="10409"/>
                        <a14:foregroundMark x1="39502" y1="10409" x2="39502" y2="10409"/>
                        <a14:foregroundMark x1="43505" y1="9875" x2="43505" y2="9875"/>
                        <a14:foregroundMark x1="8808" y1="71263" x2="8808" y2="71263"/>
                        <a14:foregroundMark x1="11833" y1="74288" x2="11833" y2="74288"/>
                        <a14:foregroundMark x1="12811" y1="77758" x2="12811" y2="77758"/>
                        <a14:foregroundMark x1="15747" y1="80694" x2="15747" y2="80694"/>
                        <a14:foregroundMark x1="16726" y1="83630" x2="16726" y2="83630"/>
                        <a14:foregroundMark x1="21174" y1="87633" x2="21174" y2="87633"/>
                        <a14:foregroundMark x1="23665" y1="88078" x2="23665" y2="88078"/>
                        <a14:foregroundMark x1="27135" y1="89146" x2="27135" y2="89146"/>
                        <a14:foregroundMark x1="29093" y1="92082" x2="29093" y2="92082"/>
                        <a14:foregroundMark x1="30605" y1="92082" x2="30605" y2="92082"/>
                        <a14:foregroundMark x1="33096" y1="93594" x2="33096" y2="93594"/>
                        <a14:foregroundMark x1="37011" y1="93594" x2="37011" y2="93594"/>
                        <a14:foregroundMark x1="39057" y1="93594" x2="39057" y2="93594"/>
                        <a14:foregroundMark x1="59342" y1="95018" x2="59342" y2="95018"/>
                        <a14:foregroundMark x1="63790" y1="93594" x2="63790" y2="93594"/>
                        <a14:foregroundMark x1="68683" y1="85142" x2="68683" y2="85142"/>
                        <a14:foregroundMark x1="71708" y1="83630" x2="71708" y2="83630"/>
                        <a14:foregroundMark x1="71708" y1="83630" x2="71708" y2="83630"/>
                        <a14:foregroundMark x1="76601" y1="82651" x2="76601" y2="82651"/>
                        <a14:foregroundMark x1="79093" y1="80694" x2="79093" y2="80694"/>
                        <a14:foregroundMark x1="79626" y1="78737" x2="79626" y2="78737"/>
                        <a14:foregroundMark x1="82117" y1="76246" x2="82117" y2="76246"/>
                        <a14:foregroundMark x1="83541" y1="74733" x2="83541" y2="74733"/>
                        <a14:foregroundMark x1="85587" y1="72242" x2="85587" y2="72242"/>
                        <a14:foregroundMark x1="86032" y1="70285" x2="86032" y2="70285"/>
                        <a14:foregroundMark x1="87011" y1="66370" x2="87011" y2="66370"/>
                        <a14:foregroundMark x1="89057" y1="64324" x2="89057" y2="64324"/>
                        <a14:foregroundMark x1="90480" y1="60854" x2="90480" y2="60854"/>
                        <a14:foregroundMark x1="91993" y1="57918" x2="91993" y2="57918"/>
                        <a14:foregroundMark x1="91993" y1="55961" x2="91993" y2="55961"/>
                        <a14:foregroundMark x1="92527" y1="51957" x2="92527" y2="51957"/>
                        <a14:foregroundMark x1="92527" y1="50534" x2="92527" y2="50534"/>
                        <a14:foregroundMark x1="91459" y1="47509" x2="91459" y2="47509"/>
                        <a14:foregroundMark x1="91459" y1="47064" x2="91459" y2="47064"/>
                        <a14:foregroundMark x1="18238" y1="80160" x2="18238" y2="80160"/>
                        <a14:foregroundMark x1="21174" y1="79715" x2="21174" y2="79715"/>
                        <a14:foregroundMark x1="24644" y1="83630" x2="24644" y2="83630"/>
                        <a14:foregroundMark x1="27135" y1="84698" x2="27135" y2="84698"/>
                        <a14:foregroundMark x1="30605" y1="87633" x2="30605" y2="87633"/>
                        <a14:foregroundMark x1="33096" y1="88078" x2="33096" y2="88078"/>
                        <a14:foregroundMark x1="35587" y1="89146" x2="35587" y2="89146"/>
                        <a14:foregroundMark x1="39057" y1="89591" x2="39057" y2="89591"/>
                        <a14:foregroundMark x1="41014" y1="92082" x2="41014" y2="92082"/>
                        <a14:foregroundMark x1="42527" y1="93594" x2="42527" y2="93594"/>
                        <a14:foregroundMark x1="45463" y1="90569" x2="45463" y2="90569"/>
                        <a14:backgroundMark x1="2771" y1="62356" x2="2771" y2="7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163" y="1027648"/>
            <a:ext cx="1799246" cy="17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72" y="0"/>
            <a:ext cx="9107256" cy="6858000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9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8534400" cy="6858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9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93" y="1"/>
            <a:ext cx="9002214" cy="68579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-63477"/>
            <a:ext cx="8610600" cy="69214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3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93" y="1"/>
            <a:ext cx="8931214" cy="6858000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54" y="0"/>
            <a:ext cx="8895293" cy="6858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8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76" y="0"/>
            <a:ext cx="8742448" cy="6858000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79" y="31221"/>
            <a:ext cx="8458443" cy="6858000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6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65" y="0"/>
            <a:ext cx="8654870" cy="6858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025" y="1"/>
            <a:ext cx="8153950" cy="6857999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image presentation | Background for powerpoint presentation,  Powerpoint background templates, Wallpaper powerpo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2069" y="653143"/>
            <a:ext cx="3116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0720" y="1690688"/>
            <a:ext cx="5952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0721" y="2856411"/>
            <a:ext cx="6603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0720" y="4101737"/>
            <a:ext cx="7773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230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0"/>
            <a:ext cx="8861425" cy="68706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0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0" y="0"/>
            <a:ext cx="8749697" cy="68579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4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Hình nền Powerpoint màu xanh lá đẹp nhất – linhkiengiasi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42656" y="2554941"/>
            <a:ext cx="9199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Trong câu truyện có những nhân vật nào?</a:t>
            </a:r>
          </a:p>
        </p:txBody>
      </p:sp>
    </p:spTree>
    <p:extLst>
      <p:ext uri="{BB962C8B-B14F-4D97-AF65-F5344CB8AC3E}">
        <p14:creationId xmlns:p14="http://schemas.microsoft.com/office/powerpoint/2010/main" val="3197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4" y="0"/>
            <a:ext cx="9104812" cy="6858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ình nền Powerpoint màu xanh lá đẹp nhất – linhkiengiasi.com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3855" y="2289186"/>
            <a:ext cx="8838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2.Vì sao gấu con 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đến nhà thầy hươu để học?</a:t>
            </a:r>
          </a:p>
        </p:txBody>
      </p:sp>
    </p:spTree>
    <p:extLst>
      <p:ext uri="{BB962C8B-B14F-4D97-AF65-F5344CB8AC3E}">
        <p14:creationId xmlns:p14="http://schemas.microsoft.com/office/powerpoint/2010/main" val="294620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93" y="65314"/>
            <a:ext cx="8934415" cy="6792686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9146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ình nền Powerpoint màu xanh lá đẹp nhất – linhkiengiasi.com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6968" y="2620488"/>
            <a:ext cx="6984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3.Trước khi đi chợ gấu mẹ </a:t>
            </a:r>
          </a:p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43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6" y="45719"/>
            <a:ext cx="9164997" cy="68122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403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Powerpoint màu xanh lá đẹp nhất – linhkiengiasi.com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3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09059" y="2286000"/>
            <a:ext cx="6949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4.Gấu con đi chợ mua gì?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870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46" y="1"/>
            <a:ext cx="8862908" cy="6857999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ình nền đẹp làm giáo á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6278"/>
            <a:ext cx="12192001" cy="69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13120" y="1690688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5909" y="2438400"/>
            <a:ext cx="4023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2629" y="3300549"/>
            <a:ext cx="5887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7394" y="4380411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anh toàn trường - Website của Trường Mầm non Mỹ Thàn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3167" y="1806576"/>
            <a:ext cx="8721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3: Xem video phim truyện   </a:t>
            </a:r>
          </a:p>
        </p:txBody>
      </p:sp>
    </p:spTree>
    <p:extLst>
      <p:ext uri="{BB962C8B-B14F-4D97-AF65-F5344CB8AC3E}">
        <p14:creationId xmlns:p14="http://schemas.microsoft.com/office/powerpoint/2010/main" val="15401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ấu con chia quà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215" y="7308"/>
            <a:ext cx="9135087" cy="685069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421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66903" y="1759131"/>
            <a:ext cx="182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h</a:t>
            </a:r>
          </a:p>
        </p:txBody>
      </p:sp>
      <p:pic>
        <p:nvPicPr>
          <p:cNvPr id="11268" name="Picture 4" descr="Những hình ảnh gia đình đẹp, hạnh phúc và ý nghĩa nhấ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0"/>
            <a:ext cx="12118848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1131" y="427741"/>
            <a:ext cx="922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</a:p>
        </p:txBody>
      </p:sp>
      <p:pic>
        <p:nvPicPr>
          <p:cNvPr id="7" name="Ca-Nha-Thuong-Nhau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437" y="6131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3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0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/>
        </p:blipFill>
        <p:spPr>
          <a:xfrm>
            <a:off x="-1" y="0"/>
            <a:ext cx="12191999" cy="6858000"/>
          </a:xfrm>
        </p:spPr>
      </p:pic>
      <p:sp>
        <p:nvSpPr>
          <p:cNvPr id="11" name="TextBox 10"/>
          <p:cNvSpPr txBox="1"/>
          <p:nvPr/>
        </p:nvSpPr>
        <p:spPr>
          <a:xfrm>
            <a:off x="3200397" y="1737291"/>
            <a:ext cx="5791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 các con </a:t>
            </a:r>
          </a:p>
        </p:txBody>
      </p:sp>
    </p:spTree>
    <p:extLst>
      <p:ext uri="{BB962C8B-B14F-4D97-AF65-F5344CB8AC3E}">
        <p14:creationId xmlns:p14="http://schemas.microsoft.com/office/powerpoint/2010/main" val="2563364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ình nền đẹp cho bài giảng điện tử - Ảnh nền thiết kế bài giảng điện tử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085012" y="2406650"/>
            <a:ext cx="105156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24" name="Picture 4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579"/>
            <a:ext cx="1257792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85012" y="731895"/>
            <a:ext cx="6962162" cy="1738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1.Ổn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Nhà Mình Rất Vui - Bé Bảo An &amp; Phi Long - Nhạc REMIX Thiếu Nhi Hót Nhất -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8318" y="6213431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21923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6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22126" y="2020389"/>
            <a:ext cx="399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Phần</a:t>
            </a:r>
            <a:r>
              <a:rPr lang="en-US" dirty="0"/>
              <a:t> 2: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endParaRPr lang="en-US" dirty="0"/>
          </a:p>
        </p:txBody>
      </p:sp>
      <p:pic>
        <p:nvPicPr>
          <p:cNvPr id="3076" name="Picture 4" descr="Tổng hợp hình nền powerpoint đẹp mê ly cho máy tín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71"/>
            <a:ext cx="12191999" cy="67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7746" y="3244355"/>
            <a:ext cx="5007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4" name="Picture 6" descr="anh toàn trường - Website của Trường Mầm non Mỹ Thàn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4"/>
            <a:ext cx="12191999" cy="67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1638235" y="1971679"/>
            <a:ext cx="891552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1:Cô kể truyện kết hợp cử chỉ điệu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bộ,nét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mặt</a:t>
            </a:r>
          </a:p>
          <a:p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42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nh toàn trường - Website của Trường Mầm non Mỹ Thàn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2"/>
            <a:ext cx="12192000" cy="68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9085" y="1876954"/>
            <a:ext cx="7953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2:Cô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1"/>
            <a:ext cx="9341848" cy="68579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83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22" y="0"/>
            <a:ext cx="9584555" cy="6858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365</Words>
  <Application>Microsoft Macintosh PowerPoint</Application>
  <PresentationFormat>Widescreen</PresentationFormat>
  <Paragraphs>45</Paragraphs>
  <Slides>33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Thái Việt</cp:lastModifiedBy>
  <cp:revision>56</cp:revision>
  <dcterms:created xsi:type="dcterms:W3CDTF">2021-08-31T13:10:16Z</dcterms:created>
  <dcterms:modified xsi:type="dcterms:W3CDTF">2021-09-02T03:03:35Z</dcterms:modified>
</cp:coreProperties>
</file>