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2" r:id="rId5"/>
    <p:sldId id="265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0" autoAdjust="0"/>
    <p:restoredTop sz="94660"/>
  </p:normalViewPr>
  <p:slideViewPr>
    <p:cSldViewPr>
      <p:cViewPr varScale="1">
        <p:scale>
          <a:sx n="47" d="100"/>
          <a:sy n="47" d="100"/>
        </p:scale>
        <p:origin x="60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46A9-5401-4FC1-8FCB-4464CBCE83F6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EDB0-DF2D-4A96-9F84-1D1E09917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46A9-5401-4FC1-8FCB-4464CBCE83F6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EDB0-DF2D-4A96-9F84-1D1E09917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46A9-5401-4FC1-8FCB-4464CBCE83F6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EDB0-DF2D-4A96-9F84-1D1E09917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46A9-5401-4FC1-8FCB-4464CBCE83F6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EDB0-DF2D-4A96-9F84-1D1E09917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46A9-5401-4FC1-8FCB-4464CBCE83F6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EDB0-DF2D-4A96-9F84-1D1E09917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46A9-5401-4FC1-8FCB-4464CBCE83F6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EDB0-DF2D-4A96-9F84-1D1E09917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46A9-5401-4FC1-8FCB-4464CBCE83F6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EDB0-DF2D-4A96-9F84-1D1E09917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46A9-5401-4FC1-8FCB-4464CBCE83F6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EDB0-DF2D-4A96-9F84-1D1E09917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46A9-5401-4FC1-8FCB-4464CBCE83F6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EDB0-DF2D-4A96-9F84-1D1E09917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46A9-5401-4FC1-8FCB-4464CBCE83F6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EDB0-DF2D-4A96-9F84-1D1E09917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46A9-5401-4FC1-8FCB-4464CBCE83F6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EDB0-DF2D-4A96-9F84-1D1E09917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346A9-5401-4FC1-8FCB-4464CBCE83F6}" type="datetimeFigureOut">
              <a:rPr lang="en-US" smtClean="0"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CEDB0-DF2D-4A96-9F84-1D1E09917F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2.wma"/><Relationship Id="rId7" Type="http://schemas.openxmlformats.org/officeDocument/2006/relationships/image" Target="../media/image6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1.jpeg"/><Relationship Id="rId11" Type="http://schemas.openxmlformats.org/officeDocument/2006/relationships/image" Target="../media/image14.png"/><Relationship Id="rId5" Type="http://schemas.openxmlformats.org/officeDocument/2006/relationships/image" Target="../media/image10.jpeg"/><Relationship Id="rId10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image" Target="../media/image13.pn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12" Type="http://schemas.openxmlformats.org/officeDocument/2006/relationships/image" Target="../media/image2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9.png"/><Relationship Id="rId11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-11373"/>
            <a:ext cx="9144000" cy="6858000"/>
            <a:chOff x="-20198" y="0"/>
            <a:chExt cx="9144000" cy="6858000"/>
          </a:xfrm>
        </p:grpSpPr>
        <p:pic>
          <p:nvPicPr>
            <p:cNvPr id="4" name="Picture 4" descr="Picture2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0198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360802" y="345758"/>
              <a:ext cx="8229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dục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đào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Quận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Long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Biên</a:t>
              </a:r>
              <a:endPara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mầm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non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Đào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4702" y="3323102"/>
              <a:ext cx="6934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 To –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0003" y="4163821"/>
              <a:ext cx="54863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US" sz="3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24-36 </a:t>
              </a:r>
              <a:r>
                <a:rPr lang="en-US" sz="3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endPara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89602" y="5404651"/>
              <a:ext cx="487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 2021 - 2022</a:t>
              </a:r>
              <a:endPara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43265"/>
            <a:ext cx="1705312" cy="1708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7"/>
    </mc:Choice>
    <mc:Fallback xmlns="">
      <p:transition spd="slow" advTm="10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hung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57200"/>
            <a:ext cx="8553450" cy="6115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present-308373_960_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574" y="1623719"/>
            <a:ext cx="3798626" cy="3529335"/>
          </a:xfrm>
          <a:prstGeom prst="rect">
            <a:avLst/>
          </a:prstGeom>
        </p:spPr>
      </p:pic>
      <p:pic>
        <p:nvPicPr>
          <p:cNvPr id="7" name="Picture 6" descr="images (6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8" b="92889" l="9778" r="89778">
                        <a14:backgroundMark x1="56444" y1="8000" x2="65778" y2="11111"/>
                        <a14:backgroundMark x1="65778" y1="11111" x2="64889" y2="19111"/>
                        <a14:backgroundMark x1="64889" y1="19111" x2="84000" y2="30667"/>
                        <a14:backgroundMark x1="84000" y1="30667" x2="85333" y2="32000"/>
                        <a14:backgroundMark x1="85333" y1="32000" x2="87111" y2="70667"/>
                        <a14:backgroundMark x1="85778" y1="70222" x2="50667" y2="92444"/>
                        <a14:backgroundMark x1="50667" y1="91111" x2="13333" y2="70667"/>
                        <a14:backgroundMark x1="13333" y1="70667" x2="15111" y2="31556"/>
                        <a14:backgroundMark x1="15111" y1="31556" x2="29333" y2="22667"/>
                        <a14:backgroundMark x1="29333" y1="22667" x2="29333" y2="20444"/>
                        <a14:backgroundMark x1="29333" y1="20444" x2="36000" y2="12000"/>
                        <a14:backgroundMark x1="36000" y1="12000" x2="43556" y2="14222"/>
                        <a14:backgroundMark x1="43556" y1="14222" x2="50667" y2="11556"/>
                        <a14:backgroundMark x1="50667" y1="11556" x2="56444" y2="7111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6515" y="1886522"/>
            <a:ext cx="2590801" cy="28110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9225" y="4952999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-to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8237" y="4950245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60"/>
    </mc:Choice>
    <mc:Fallback xmlns="">
      <p:transition spd="slow" advTm="45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khung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74638"/>
            <a:ext cx="8553450" cy="62214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81200" y="83820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1752601"/>
            <a:ext cx="2514600" cy="2362200"/>
          </a:xfrm>
          <a:prstGeom prst="rect">
            <a:avLst/>
          </a:prstGeom>
        </p:spPr>
      </p:pic>
      <p:pic>
        <p:nvPicPr>
          <p:cNvPr id="9" name="Picture 8" descr="400__9644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2057400"/>
            <a:ext cx="1784060" cy="17840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4267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to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6300" y="42913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93"/>
    </mc:Choice>
    <mc:Fallback xmlns="">
      <p:transition spd="slow" advTm="20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1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8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1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285571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20150831173334thungnhuarong4t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86200"/>
            <a:ext cx="3429000" cy="2971800"/>
          </a:xfrm>
          <a:prstGeom prst="rect">
            <a:avLst/>
          </a:prstGeom>
        </p:spPr>
      </p:pic>
      <p:pic>
        <p:nvPicPr>
          <p:cNvPr id="8" name="Picture 7" descr="rổ-chữ-nhật-trung-vàng-600x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133161"/>
            <a:ext cx="3276600" cy="2705100"/>
          </a:xfrm>
          <a:prstGeom prst="rect">
            <a:avLst/>
          </a:prstGeom>
        </p:spPr>
      </p:pic>
      <p:pic>
        <p:nvPicPr>
          <p:cNvPr id="4" name="Picture 3" descr="tải xuống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9739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6583" y1="51167" x2="23000" y2="45583"/>
                        <a14:backgroundMark x1="23000" y1="45583" x2="32583" y2="34917"/>
                        <a14:backgroundMark x1="32583" y1="34917" x2="42583" y2="28833"/>
                        <a14:backgroundMark x1="42583" y1="28833" x2="57750" y2="26167"/>
                        <a14:backgroundMark x1="57750" y1="26167" x2="69917" y2="29417"/>
                        <a14:backgroundMark x1="69917" y1="29417" x2="77417" y2="38333"/>
                        <a14:backgroundMark x1="77583" y1="38083" x2="85083" y2="46167"/>
                        <a14:backgroundMark x1="84750" y1="45833" x2="87583" y2="55833"/>
                        <a14:backgroundMark x1="87750" y1="56167" x2="87083" y2="62750"/>
                        <a14:backgroundMark x1="87250" y1="62750" x2="85417" y2="69333"/>
                        <a14:backgroundMark x1="85083" y1="69750" x2="85250" y2="69750"/>
                        <a14:backgroundMark x1="85667" y1="69167" x2="84167" y2="69750"/>
                        <a14:backgroundMark x1="85833" y1="69917" x2="77917" y2="74333"/>
                        <a14:backgroundMark x1="77917" y1="74333" x2="67750" y2="70250"/>
                        <a14:backgroundMark x1="68333" y1="70250" x2="59583" y2="72917"/>
                        <a14:backgroundMark x1="59750" y1="72917" x2="55833" y2="80250"/>
                        <a14:backgroundMark x1="55833" y1="80250" x2="49250" y2="83083"/>
                        <a14:backgroundMark x1="49250" y1="83083" x2="41750" y2="80083"/>
                        <a14:backgroundMark x1="41583" y1="79917" x2="38167" y2="81333"/>
                        <a14:backgroundMark x1="38167" y1="81333" x2="16167" y2="71167"/>
                        <a14:backgroundMark x1="16167" y1="71167" x2="13000" y2="63500"/>
                        <a14:backgroundMark x1="13000" y1="63500" x2="13667" y2="55417"/>
                        <a14:backgroundMark x1="13500" y1="55250" x2="16417" y2="51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2591" y="914400"/>
            <a:ext cx="3417524" cy="341752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32093" y1="38837" x2="36744" y2="30000"/>
                        <a14:backgroundMark x1="36744" y1="30000" x2="43953" y2="28140"/>
                        <a14:backgroundMark x1="43953" y1="28140" x2="46279" y2="23256"/>
                        <a14:backgroundMark x1="46279" y1="23256" x2="56977" y2="22558"/>
                        <a14:backgroundMark x1="56744" y1="22326" x2="76279" y2="30233"/>
                        <a14:backgroundMark x1="76279" y1="30233" x2="87907" y2="62093"/>
                        <a14:backgroundMark x1="87907" y1="62093" x2="84419" y2="75581"/>
                        <a14:backgroundMark x1="84419" y1="75581" x2="79302" y2="81395"/>
                        <a14:backgroundMark x1="79302" y1="80698" x2="72093" y2="82791"/>
                        <a14:backgroundMark x1="72093" y1="82791" x2="64419" y2="76744"/>
                        <a14:backgroundMark x1="64186" y1="76977" x2="59070" y2="88605"/>
                        <a14:backgroundMark x1="59070" y1="88605" x2="50930" y2="91163"/>
                        <a14:backgroundMark x1="50930" y1="91163" x2="39535" y2="83721"/>
                        <a14:backgroundMark x1="40000" y1="84186" x2="35116" y2="84651"/>
                        <a14:backgroundMark x1="35116" y1="84651" x2="17907" y2="76512"/>
                        <a14:backgroundMark x1="17907" y1="76512" x2="14186" y2="66977"/>
                        <a14:backgroundMark x1="14186" y1="66977" x2="15349" y2="56047"/>
                        <a14:backgroundMark x1="15349" y1="56047" x2="12093" y2="48372"/>
                        <a14:backgroundMark x1="12093" y1="48372" x2="15349" y2="39070"/>
                        <a14:backgroundMark x1="15349" y1="39070" x2="20465" y2="42093"/>
                        <a14:backgroundMark x1="20465" y1="42093" x2="31163" y2="386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3670" y="1265562"/>
            <a:ext cx="2111221" cy="2111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455" y="4043630"/>
            <a:ext cx="3432345" cy="2969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2194" y="4121303"/>
            <a:ext cx="3273836" cy="27068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5400" y="-29783"/>
            <a:ext cx="6181880" cy="1493649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0"/>
    </mc:Choice>
    <mc:Fallback xmlns="">
      <p:transition spd="slow" advTm="20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0.00694 -0.00278 L 0.4415 0.2613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39409 0.18426 " pathEditMode="relative" rAng="0" ptsTypes="AA">
                                      <p:cBhvr>
                                        <p:cTn id="14" dur="4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5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0573" y="0"/>
            <a:ext cx="9349644" cy="716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219200"/>
            <a:ext cx="1964376" cy="1964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108" y="152400"/>
            <a:ext cx="6175783" cy="14936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3785" y="1400173"/>
            <a:ext cx="1602429" cy="1602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51" b="89733" l="1066" r="97691">
                        <a14:backgroundMark x1="38899" y1="27310" x2="96625" y2="33676"/>
                        <a14:backgroundMark x1="95737" y1="33265" x2="95737" y2="59959"/>
                        <a14:backgroundMark x1="95027" y1="60780" x2="63055" y2="74538"/>
                        <a14:backgroundMark x1="62700" y1="74538" x2="4618" y2="59959"/>
                        <a14:backgroundMark x1="4618" y1="59959" x2="3375" y2="33676"/>
                        <a14:backgroundMark x1="3375" y1="33676" x2="41208" y2="262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4250376"/>
            <a:ext cx="3432345" cy="2969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13594" y1="36712" x2="65736" y2="25676"/>
                        <a14:backgroundMark x1="65736" y1="25676" x2="88268" y2="41216"/>
                        <a14:backgroundMark x1="88268" y1="41216" x2="78771" y2="57432"/>
                        <a14:backgroundMark x1="78399" y1="57883" x2="74488" y2="62387"/>
                        <a14:backgroundMark x1="74488" y1="62387" x2="74488" y2="62387"/>
                        <a14:backgroundMark x1="74860" y1="62387" x2="32775" y2="71396"/>
                        <a14:backgroundMark x1="32402" y1="71847" x2="17505" y2="55405"/>
                        <a14:backgroundMark x1="17505" y1="55405" x2="12477" y2="376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00" y="4139206"/>
            <a:ext cx="3273836" cy="2706859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9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7"/>
    </mc:Choice>
    <mc:Fallback xmlns="">
      <p:transition spd="slow" advTm="13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0.00834 -0.0037 L -0.09896 0.29885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14167 0.3125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201977" cy="6858000"/>
            <a:chOff x="0" y="1"/>
            <a:chExt cx="9201977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9201977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857788" y="2819400"/>
              <a:ext cx="56860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tốt</a:t>
              </a:r>
              <a:endPara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Tạm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3"/>
    </mc:Choice>
    <mc:Fallback xmlns="">
      <p:transition spd="slow" advTm="11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85</Words>
  <Application>Microsoft Office PowerPoint</Application>
  <PresentationFormat>On-screen Show (4:3)</PresentationFormat>
  <Paragraphs>15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haminh</dc:creator>
  <cp:lastModifiedBy>Admin</cp:lastModifiedBy>
  <cp:revision>37</cp:revision>
  <dcterms:created xsi:type="dcterms:W3CDTF">2020-05-03T06:50:06Z</dcterms:created>
  <dcterms:modified xsi:type="dcterms:W3CDTF">2021-09-15T14:13:39Z</dcterms:modified>
</cp:coreProperties>
</file>