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7" r:id="rId3"/>
    <p:sldId id="294" r:id="rId4"/>
    <p:sldId id="268" r:id="rId5"/>
    <p:sldId id="283" r:id="rId6"/>
    <p:sldId id="284" r:id="rId7"/>
    <p:sldId id="270" r:id="rId8"/>
    <p:sldId id="281" r:id="rId9"/>
    <p:sldId id="261" r:id="rId10"/>
    <p:sldId id="271" r:id="rId11"/>
    <p:sldId id="272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78" r:id="rId20"/>
    <p:sldId id="264" r:id="rId21"/>
    <p:sldId id="263" r:id="rId22"/>
    <p:sldId id="285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0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D94C-C143-4F07-A02F-4D10DA79C1C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E1D8-376D-424C-A69F-CA5B6ED23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E1D8-376D-424C-A69F-CA5B6ED23B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3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8A54-3F9B-4334-8C1F-392F0CFAD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3E9EC-4229-41E9-9FFA-77F4321A13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2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E52A-A62E-44A9-AC46-DBD6A2BC22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29B3-2BA5-4F2E-89A1-A4095C061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FE30-CE17-4198-B2AB-506172301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22E98-F15A-4832-BCD3-D6AE7470CD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2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01DA-8BB4-41B8-B120-7F587690E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8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01DA-8BB4-41B8-B120-7F587690E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18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02A9-6C15-415D-BD3C-287311959C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6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FC52-438C-4361-BBF6-47F1C9B4E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4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36FD-8C31-466C-9596-E9BBF7768D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46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86CD-D84E-4FC9-A216-33EC19B3F7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6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3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5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D95C-8163-4B46-A629-F2C9A638F7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54259-FEF4-4372-BAE0-8D2D97A60B1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9.png"/><Relationship Id="rId5" Type="http://schemas.openxmlformats.org/officeDocument/2006/relationships/image" Target="../media/image28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12.m4a"/><Relationship Id="rId7" Type="http://schemas.openxmlformats.org/officeDocument/2006/relationships/image" Target="../media/image3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7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19.m4a"/><Relationship Id="rId7" Type="http://schemas.openxmlformats.org/officeDocument/2006/relationships/image" Target="../media/image6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0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4.pn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audio" Target="../media/audio5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18F60F-A228-47DE-92CE-963EAEE29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" y="0"/>
            <a:ext cx="926653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68152" y="186900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ANH ĐÀO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3333" y="5709810"/>
            <a:ext cx="287733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               </a:t>
            </a:r>
            <a:r>
              <a:rPr lang="vi-VN" sz="2400" b="1" dirty="0">
                <a:solidFill>
                  <a:srgbClr val="000000"/>
                </a:solidFill>
              </a:rPr>
              <a:t>        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43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196E12-177B-4FE5-9FE1-4D7A41EC4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93" y="1221354"/>
            <a:ext cx="1343414" cy="134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D250B2-5AA2-469C-95E5-3E2608DE85D3}"/>
              </a:ext>
            </a:extLst>
          </p:cNvPr>
          <p:cNvSpPr txBox="1"/>
          <p:nvPr/>
        </p:nvSpPr>
        <p:spPr>
          <a:xfrm>
            <a:off x="1674676" y="2911699"/>
            <a:ext cx="61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934A7-BB94-4AD6-A19A-3F89FB552A62}"/>
              </a:ext>
            </a:extLst>
          </p:cNvPr>
          <p:cNvSpPr txBox="1"/>
          <p:nvPr/>
        </p:nvSpPr>
        <p:spPr>
          <a:xfrm>
            <a:off x="1905000" y="3222072"/>
            <a:ext cx="593842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vi 6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2C3652-4BBD-4DBC-AAA5-2CD9101F1842}"/>
              </a:ext>
            </a:extLst>
          </p:cNvPr>
          <p:cNvSpPr txBox="1"/>
          <p:nvPr/>
        </p:nvSpPr>
        <p:spPr>
          <a:xfrm>
            <a:off x="3615158" y="4198176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2F29DE-5D9D-474D-8614-34D69A2F40A1}"/>
              </a:ext>
            </a:extLst>
          </p:cNvPr>
          <p:cNvSpPr txBox="1"/>
          <p:nvPr/>
        </p:nvSpPr>
        <p:spPr>
          <a:xfrm>
            <a:off x="3237088" y="465951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30-35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49592D-243D-42F4-AFCB-FA74BE6C84D3}"/>
              </a:ext>
            </a:extLst>
          </p:cNvPr>
          <p:cNvSpPr txBox="1"/>
          <p:nvPr/>
        </p:nvSpPr>
        <p:spPr>
          <a:xfrm>
            <a:off x="3052901" y="514920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Bích Hảo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845481"/>
      </p:ext>
    </p:extLst>
  </p:cSld>
  <p:clrMapOvr>
    <a:masterClrMapping/>
  </p:clrMapOvr>
  <p:transition spd="slow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BF39A3-16D9-4E87-BAD3-A1CA5CB12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2300" y="1524000"/>
            <a:ext cx="28194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5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6" name="Sile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429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18" y="1752600"/>
            <a:ext cx="7613758" cy="914400"/>
          </a:xfrm>
        </p:spPr>
        <p:txBody>
          <a:bodyPr>
            <a:noAutofit/>
          </a:bodyPr>
          <a:lstStyle/>
          <a:p>
            <a:pPr algn="l" eaLnBrk="1" hangingPunct="1"/>
            <a:r>
              <a:rPr lang="vi-VN" sz="2800" dirty="0">
                <a:latin typeface="Arial" pitchFamily="34" charset="0"/>
                <a:cs typeface="Arial" pitchFamily="34" charset="0"/>
              </a:rPr>
              <a:t>Các con hãy lấy hết số Thỏ trong rổ ra và xếp lần lượt từ trái sang phải nhé!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5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48" y="32353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1066800" y="1053466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pic>
        <p:nvPicPr>
          <p:cNvPr id="2" name="Sile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003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9634" grpId="0"/>
      <p:bldP spid="696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775" y="4700080"/>
            <a:ext cx="450850" cy="1139825"/>
          </a:xfrm>
          <a:noFill/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744275"/>
            <a:ext cx="450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750372"/>
            <a:ext cx="450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4275"/>
            <a:ext cx="450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42" y="4750372"/>
            <a:ext cx="4508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08" y="3429000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67" y="3429000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8999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47288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8624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68624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Rectangle 3"/>
          <p:cNvSpPr>
            <a:spLocks noChangeArrowheads="1"/>
          </p:cNvSpPr>
          <p:nvPr/>
        </p:nvSpPr>
        <p:spPr bwMode="auto">
          <a:xfrm>
            <a:off x="1286255" y="457200"/>
            <a:ext cx="713066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- Các con hãy lấy 5 củ cà rốt trong rổ và xếp tương ứng dưới mỗi chú Thỏ là 1 củ cà rốt từ trái sang phải nhé!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ứng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07908" y="4876800"/>
            <a:ext cx="931292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3" name="Sile 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762000" y="927100"/>
            <a:ext cx="7696200" cy="2273300"/>
            <a:chOff x="0" y="1544"/>
            <a:chExt cx="3552" cy="1432"/>
          </a:xfrm>
        </p:grpSpPr>
        <p:pic>
          <p:nvPicPr>
            <p:cNvPr id="19463" name="Picture 3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5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7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8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544"/>
              <a:ext cx="72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9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256"/>
              <a:ext cx="28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56"/>
              <a:ext cx="2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304"/>
              <a:ext cx="25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2304"/>
              <a:ext cx="2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256"/>
              <a:ext cx="278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685800" y="3962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latin typeface="Arial" pitchFamily="34" charset="0"/>
                <a:cs typeface="Arial" pitchFamily="34" charset="0"/>
              </a:rPr>
              <a:t>Số Thỏ và Cà rốt như thế nào với nhau?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762000" y="4724400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dirty="0">
                <a:latin typeface=".VnTime" pitchFamily="34" charset="0"/>
              </a:rPr>
              <a:t>Số lượng nào nhiều ( ít) hơn? Nhiều ( ít) hơn là mấy?</a:t>
            </a:r>
            <a:endParaRPr lang="en-US" sz="3200" dirty="0">
              <a:latin typeface=".VnTime" pitchFamily="34" charset="0"/>
            </a:endParaRPr>
          </a:p>
        </p:txBody>
      </p:sp>
      <p:pic>
        <p:nvPicPr>
          <p:cNvPr id="2" name="Sile 13.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000" y="6172200"/>
            <a:ext cx="487363" cy="487363"/>
          </a:xfrm>
          <a:prstGeom prst="rect">
            <a:avLst/>
          </a:prstGeom>
        </p:spPr>
      </p:pic>
      <p:pic>
        <p:nvPicPr>
          <p:cNvPr id="3" name="13.2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41" y="5684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072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0674" grpId="0"/>
      <p:bldP spid="70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822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97536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97536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6031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6538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69" y="2124899"/>
            <a:ext cx="407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18" y="2096706"/>
            <a:ext cx="411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15121"/>
            <a:ext cx="422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57400"/>
            <a:ext cx="452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85800" y="3733800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2800" dirty="0">
                <a:latin typeface="Arial" pitchFamily="34" charset="0"/>
                <a:cs typeface="Arial" pitchFamily="34" charset="0"/>
              </a:rPr>
              <a:t>- Làm thế nào để số Thỏ và Cà rốt bằng nhau các con nhỉ?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57200" y="5097463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762000" y="518160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sz="2800" dirty="0">
                <a:latin typeface="Arial" pitchFamily="34" charset="0"/>
                <a:cs typeface="Arial" pitchFamily="34" charset="0"/>
              </a:rPr>
              <a:t>- 5 củ cà rốt thêm 1 củ cà rốt là mấy củ cà rốt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4" y="9144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5" y="1969134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4.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253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698" grpId="0"/>
      <p:bldP spid="71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7543800" y="763904"/>
            <a:ext cx="1143000" cy="1143000"/>
          </a:xfrm>
          <a:prstGeom prst="star16">
            <a:avLst>
              <a:gd name="adj" fmla="val 37500"/>
            </a:avLst>
          </a:prstGeom>
          <a:solidFill>
            <a:srgbClr val="75E6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6000" b="1" dirty="0">
                <a:latin typeface="Comic Sans MS" pitchFamily="66" charset="0"/>
              </a:rPr>
              <a:t>6</a:t>
            </a:r>
            <a:endParaRPr lang="en-US" sz="6000" b="1" dirty="0">
              <a:latin typeface="Comic Sans MS" pitchFamily="66" charset="0"/>
            </a:endParaRPr>
          </a:p>
        </p:txBody>
      </p:sp>
      <p:pic>
        <p:nvPicPr>
          <p:cNvPr id="72707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45" y="141795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92" y="14478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" y="141795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04" y="133540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4" y="1265554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133540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2819400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05" y="2819400"/>
            <a:ext cx="407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81" y="2894456"/>
            <a:ext cx="411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25" y="2819400"/>
            <a:ext cx="422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33" y="2819400"/>
            <a:ext cx="441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81" y="2753105"/>
            <a:ext cx="452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08901" y="472440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Đếm số lượng 2 nhóm và đặt thẻ số tương ứng.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7549896" y="2769488"/>
            <a:ext cx="1143000" cy="1143000"/>
          </a:xfrm>
          <a:prstGeom prst="star16">
            <a:avLst>
              <a:gd name="adj" fmla="val 37500"/>
            </a:avLst>
          </a:prstGeom>
          <a:solidFill>
            <a:srgbClr val="75E6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6000" b="1" dirty="0">
                <a:latin typeface="Comic Sans MS" pitchFamily="66" charset="0"/>
              </a:rPr>
              <a:t>6</a:t>
            </a:r>
            <a:endParaRPr lang="en-US" sz="6000" b="1" dirty="0">
              <a:latin typeface="Comic Sans MS" pitchFamily="66" charset="0"/>
            </a:endParaRPr>
          </a:p>
        </p:txBody>
      </p:sp>
      <p:pic>
        <p:nvPicPr>
          <p:cNvPr id="2" name="Sile 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237" y="63371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7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7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27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27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2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27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27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2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27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27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706" grpId="0" animBg="1"/>
      <p:bldP spid="72724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8078788" y="1585913"/>
            <a:ext cx="1143000" cy="1143000"/>
          </a:xfrm>
          <a:prstGeom prst="star16">
            <a:avLst>
              <a:gd name="adj" fmla="val 37500"/>
            </a:avLst>
          </a:prstGeom>
          <a:solidFill>
            <a:srgbClr val="75E6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6000" b="1" dirty="0">
                <a:latin typeface="Comic Sans MS" pitchFamily="66" charset="0"/>
              </a:rPr>
              <a:t>6</a:t>
            </a:r>
            <a:endParaRPr lang="en-US" sz="6000" b="1" dirty="0">
              <a:latin typeface="Comic Sans MS" pitchFamily="66" charset="0"/>
            </a:endParaRPr>
          </a:p>
        </p:txBody>
      </p:sp>
      <p:pic>
        <p:nvPicPr>
          <p:cNvPr id="73731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03" y="104946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8" y="880872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1015937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70" y="902208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25081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6" y="2101024"/>
            <a:ext cx="407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6" y="2200655"/>
            <a:ext cx="411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95512"/>
            <a:ext cx="422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7" y="2217420"/>
            <a:ext cx="441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070608"/>
            <a:ext cx="452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22" y="2070608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609600" y="4191000"/>
            <a:ext cx="723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- Các con hãy cất số Cà rốt đi nhé!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685800" y="5181600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- Các con hãy cất số Thỏ đi nhé!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ile 1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3730" grpId="0" animBg="1"/>
      <p:bldP spid="73730" grpId="1" animBg="1"/>
      <p:bldP spid="73747" grpId="0"/>
      <p:bldP spid="73747" grpId="1"/>
      <p:bldP spid="73752" grpId="0"/>
      <p:bldP spid="7375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le 17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76200" y="6324600"/>
            <a:ext cx="907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Cấu tạo của số 9: Gồm 1 nét cong tròn khép kín và 1 nét móc ngược</a:t>
            </a:r>
          </a:p>
        </p:txBody>
      </p:sp>
      <p:pic>
        <p:nvPicPr>
          <p:cNvPr id="3074" name="Picture 2" descr="D:\khung nền pp\9912c291fecb1537da9099f8cdef681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929"/>
            <a:ext cx="9206989" cy="65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2286000"/>
          </a:xfrm>
        </p:spPr>
        <p:txBody>
          <a:bodyPr>
            <a:noAutofit/>
          </a:bodyPr>
          <a:lstStyle/>
          <a:p>
            <a:pPr eaLnBrk="1" hangingPunct="1"/>
            <a:r>
              <a:rPr lang="vi-VN" sz="30000" b="1" dirty="0">
                <a:solidFill>
                  <a:srgbClr val="FF0000"/>
                </a:solidFill>
                <a:latin typeface="+mn-lt"/>
              </a:rPr>
              <a:t>6</a:t>
            </a:r>
            <a:endParaRPr lang="en-US" sz="30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4862155"/>
            <a:ext cx="7612252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6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cấu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bởi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móc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phía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tròn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phía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dưới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FMono-Regular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4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37FE8C-54E1-4FF7-B768-0D4846EF0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152400"/>
            <a:ext cx="9125748" cy="670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971800"/>
            <a:ext cx="784860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i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Ôn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luyện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4800" b="1" i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củng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cố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4800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6" name="Sile 1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370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E35744-F213-4F16-A333-B25BFAE31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41"/>
            <a:ext cx="9144000" cy="7123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524000"/>
            <a:ext cx="67056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60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Xếp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hàng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sz="28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ngôi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món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" name="Bảo An – Bảy Sắc Cầu Vồ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4336" y="6135465"/>
            <a:ext cx="609600" cy="609600"/>
          </a:xfrm>
          <a:prstGeom prst="rect">
            <a:avLst/>
          </a:prstGeom>
        </p:spPr>
      </p:pic>
      <p:pic>
        <p:nvPicPr>
          <p:cNvPr id="6" name="Sile 19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" y="5867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B117BD-E187-485A-8B7C-1FDBAB1E0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020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939A99-DE6D-45B0-8E35-6506EBEDB886}"/>
              </a:ext>
            </a:extLst>
          </p:cNvPr>
          <p:cNvSpPr/>
          <p:nvPr/>
        </p:nvSpPr>
        <p:spPr>
          <a:xfrm>
            <a:off x="1387474" y="1404980"/>
            <a:ext cx="636905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Ổn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định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chúng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mình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2" name="Lớp Chúng Mình - Xuân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6019800"/>
            <a:ext cx="487363" cy="487363"/>
          </a:xfrm>
          <a:prstGeom prst="rect">
            <a:avLst/>
          </a:prstGeom>
        </p:spPr>
      </p:pic>
      <p:pic>
        <p:nvPicPr>
          <p:cNvPr id="3" name="Sile 2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00"/>
    </mc:Choice>
    <mc:Fallback xmlns="">
      <p:transition spd="slow" advClick="0" advTm="7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7A542-9070-4D60-93EF-DE01ACB17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69"/>
            <a:ext cx="9144000" cy="6928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450458"/>
            <a:ext cx="6129528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2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  Con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đáng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yêu</a:t>
            </a:r>
            <a:endParaRPr lang="en-US" sz="44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chơi:Mỗi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6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sẵn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48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6" name="Sile 2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8926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95544"/>
              </p:ext>
            </p:extLst>
          </p:nvPr>
        </p:nvGraphicFramePr>
        <p:xfrm>
          <a:off x="9144" y="152400"/>
          <a:ext cx="9144000" cy="656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8241399" imgH="5643986" progId="Word.Document.12">
                  <p:embed/>
                </p:oleObj>
              </mc:Choice>
              <mc:Fallback>
                <p:oleObj name="Document" r:id="rId3" imgW="8241399" imgH="5643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" y="152400"/>
                        <a:ext cx="9144000" cy="6560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7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8A6F1-1B19-428B-A8B3-93B281AED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23567"/>
            <a:ext cx="12500008" cy="6958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701538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Kính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chúc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bậc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phụ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huynh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mạnh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khỏe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hạnh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phúc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!</a:t>
            </a:r>
          </a:p>
          <a:p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Chúc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chăm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ngoan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giỏi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!</a:t>
            </a:r>
          </a:p>
          <a:p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Chúc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an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toàn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vượt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1">
                    <a:lumMod val="50000"/>
                  </a:schemeClr>
                </a:solidFill>
              </a:rPr>
              <a:t>dịch</a:t>
            </a:r>
            <a:r>
              <a:rPr lang="en-US" sz="4000" b="1" dirty="0">
                <a:ln/>
                <a:solidFill>
                  <a:schemeClr val="accent1">
                    <a:lumMod val="50000"/>
                  </a:schemeClr>
                </a:solidFill>
              </a:rPr>
              <a:t> !</a:t>
            </a:r>
            <a:endParaRPr lang="en-US" sz="4000" b="1" i="1" dirty="0">
              <a:ln/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i="1" dirty="0">
                <a:ln/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Mầm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non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Hoa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Anh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Đào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chờ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đón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/>
                <a:solidFill>
                  <a:srgbClr val="FF0000"/>
                </a:solidFill>
              </a:rPr>
              <a:t>bé</a:t>
            </a:r>
            <a:r>
              <a:rPr lang="en-US" sz="3200" b="1" i="1" dirty="0">
                <a:ln/>
                <a:solidFill>
                  <a:srgbClr val="FF0000"/>
                </a:solidFill>
              </a:rPr>
              <a:t> !</a:t>
            </a:r>
            <a:endParaRPr lang="en-US" sz="3200" dirty="0"/>
          </a:p>
        </p:txBody>
      </p:sp>
      <p:pic>
        <p:nvPicPr>
          <p:cNvPr id="5" name="Sile 2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631FBD-9C82-4D0E-84DC-0E805B89E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657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057400"/>
            <a:ext cx="67056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pic>
        <p:nvPicPr>
          <p:cNvPr id="7" name="Sile 3-4-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867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1000" y="2286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4290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1477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1477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11477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91000" y="35052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0115">
            <a:off x="5965825" y="1785938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ao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9429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1295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1247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848600" y="152400"/>
            <a:ext cx="10668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1000" y="2209800"/>
            <a:ext cx="11430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24800" y="4114800"/>
            <a:ext cx="12192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8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125 0.282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4290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35052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3048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1228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1228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1228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53400" y="4419600"/>
            <a:ext cx="9906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3400" y="2362200"/>
            <a:ext cx="9906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0" y="533400"/>
            <a:ext cx="9906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4800" y="533400"/>
            <a:ext cx="5334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35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2916 -0.061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F22314-2441-49FD-AF5A-CBDBBD5D5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" y="990600"/>
            <a:ext cx="7848600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2: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Dạy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trẻ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nhận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biết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chữ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6,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lượng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thứ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tự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trong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phạm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vi 6</a:t>
            </a:r>
            <a:endParaRPr lang="en-US" sz="4800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5" name="Sil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 trò và tiêu chuẩn xây tường nhà phố, biệt thự - AnZa Gro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88" y="5690733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9633" y="569238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1164" y="5690732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28" name="Picture 4" descr="Mua bảo hiểm nhân thọ bao nhiêu là đủ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6" y="152400"/>
            <a:ext cx="44957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5740923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53340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</a:rPr>
              <a:t>cùng đếm xem có mấy người trong gia đình và chọn số thích hợp nhé!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Sil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462" y="3640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2.22222E-6 L -0.0698 -0.5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ần thông tin minh bạch về cây mác ca - Văn Hiến Miền Trung Tây NguyênVăn  Hiến Miền Trung Tây Nguy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ần thông tin minh bạch về cây mác ca - Văn Hiến Miền Trung Tây NguyênVăn  Hiến Miền Trung Tây Nguyê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ạt Mắc Ca - Maccadamia: KỸ THUẬT TRỒNG CÂY MẮC 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17" y="-8032"/>
            <a:ext cx="9312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100+ hình ảnh gà con - hinhanhsieudep.n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67" r="100000">
                        <a14:backgroundMark x1="93000" y1="52800" x2="92000" y2="600"/>
                        <a14:backgroundMark x1="94000" y1="28600" x2="66500" y2="600"/>
                        <a14:backgroundMark x1="96167" y1="29800" x2="99333" y2="2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40695"/>
            <a:ext cx="1175821" cy="9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4461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7" y="5867867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7" y="5349069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0" y="5867868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" y="5839234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077200" y="31273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77200" y="1905000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7200" y="397342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3912" y="160337"/>
            <a:ext cx="6931026" cy="105886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vi-VN" sz="2400" dirty="0">
                <a:solidFill>
                  <a:srgbClr val="FF0000"/>
                </a:solidFill>
              </a:rPr>
              <a:t>cùng đếm xem có mấy chú Gà và chọn số thích hợp nhé!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Sile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5" y="14370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4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42813 0.3261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1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ạn chọn cái cây nào? Điều đó sẽ tiết lộ vận may của bạn trong năm mớ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7" b="100000" l="16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53" y="1346652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64" y="2003877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08" y="1486815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05" y="2438399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8" y="3315464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20" y="3315152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382000" y="231548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99987" y="2003877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8871" y="3993400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5400" y="5791200"/>
            <a:ext cx="73152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vi-VN" sz="2400" dirty="0">
                <a:solidFill>
                  <a:srgbClr val="FF0000"/>
                </a:solidFill>
              </a:rPr>
              <a:t>cùng đếm xem có mấy quả Táo và chọn số thích hợp nhé!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Sile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6720" y="51240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6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3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6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2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6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6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6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6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-1.11111E-6 L -0.42066 -0.0340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23&quot;&gt;&lt;object type=&quot;3&quot; unique_id=&quot;10024&quot;&gt;&lt;property id=&quot;20148&quot; value=&quot;5&quot;/&gt;&lt;property id=&quot;20300&quot; value=&quot;Slide 1&quot;/&gt;&lt;property id=&quot;20307&quot; value=&quot;267&quot;/&gt;&lt;/object&gt;&lt;object type=&quot;3&quot; unique_id=&quot;10025&quot;&gt;&lt;property id=&quot;20148&quot; value=&quot;5&quot;/&gt;&lt;property id=&quot;20300&quot; value=&quot;Slide 2&quot;/&gt;&lt;property id=&quot;20307&quot; value=&quot;294&quot;/&gt;&lt;/object&gt;&lt;object type=&quot;3&quot; unique_id=&quot;10026&quot;&gt;&lt;property id=&quot;20148&quot; value=&quot;5&quot;/&gt;&lt;property id=&quot;20300&quot; value=&quot;Slide 3&quot;/&gt;&lt;property id=&quot;20307&quot; value=&quot;268&quot;/&gt;&lt;/object&gt;&lt;object type=&quot;3&quot; unique_id=&quot;10027&quot;&gt;&lt;property id=&quot;20148&quot; value=&quot;5&quot;/&gt;&lt;property id=&quot;20300&quot; value=&quot;Slide 4&quot;/&gt;&lt;property id=&quot;20307&quot; value=&quot;283&quot;/&gt;&lt;/object&gt;&lt;object type=&quot;3&quot; unique_id=&quot;10028&quot;&gt;&lt;property id=&quot;20148&quot; value=&quot;5&quot;/&gt;&lt;property id=&quot;20300&quot; value=&quot;Slide 5&quot;/&gt;&lt;property id=&quot;20307&quot; value=&quot;284&quot;/&gt;&lt;/object&gt;&lt;object type=&quot;3&quot; unique_id=&quot;10031&quot;&gt;&lt;property id=&quot;20148&quot; value=&quot;5&quot;/&gt;&lt;property id=&quot;20300&quot; value=&quot;Slide 6&quot;/&gt;&lt;property id=&quot;20307&quot; value=&quot;270&quot;/&gt;&lt;/object&gt;&lt;object type=&quot;3&quot; unique_id=&quot;10032&quot;&gt;&lt;property id=&quot;20148&quot; value=&quot;5&quot;/&gt;&lt;property id=&quot;20300&quot; value=&quot;Slide 7&quot;/&gt;&lt;property id=&quot;20307&quot; value=&quot;281&quot;/&gt;&lt;/object&gt;&lt;object type=&quot;3&quot; unique_id=&quot;10033&quot;&gt;&lt;property id=&quot;20148&quot; value=&quot;5&quot;/&gt;&lt;property id=&quot;20300&quot; value=&quot;Slide 8&quot;/&gt;&lt;property id=&quot;20307&quot; value=&quot;261&quot;/&gt;&lt;/object&gt;&lt;object type=&quot;3&quot; unique_id=&quot;10034&quot;&gt;&lt;property id=&quot;20148&quot; value=&quot;5&quot;/&gt;&lt;property id=&quot;20300&quot; value=&quot;Slide 9&quot;/&gt;&lt;property id=&quot;20307&quot; value=&quot;271&quot;/&gt;&lt;/object&gt;&lt;object type=&quot;3&quot; unique_id=&quot;10035&quot;&gt;&lt;property id=&quot;20148&quot; value=&quot;5&quot;/&gt;&lt;property id=&quot;20300&quot; value=&quot;Slide 10&quot;/&gt;&lt;property id=&quot;20307&quot; value=&quot;272&quot;/&gt;&lt;/object&gt;&lt;object type=&quot;3&quot; unique_id=&quot;10036&quot;&gt;&lt;property id=&quot;20148&quot; value=&quot;5&quot;/&gt;&lt;property id=&quot;20300&quot; value=&quot;Slide 11 - &amp;quot;Các con hãy lấy hết số Thỏ trong rổ ra và xếp lần lượt từ trái sang phải nhé!&amp;quot;&quot;/&gt;&lt;property id=&quot;20307&quot; value=&quot;287&quot;/&gt;&lt;/object&gt;&lt;object type=&quot;3&quot; unique_id=&quot;10037&quot;&gt;&lt;property id=&quot;20148&quot; value=&quot;5&quot;/&gt;&lt;property id=&quot;20300&quot; value=&quot;Slide 12&quot;/&gt;&lt;property id=&quot;20307&quot; value=&quot;288&quot;/&gt;&lt;/object&gt;&lt;object type=&quot;3&quot; unique_id=&quot;10038&quot;&gt;&lt;property id=&quot;20148&quot; value=&quot;5&quot;/&gt;&lt;property id=&quot;20300&quot; value=&quot;Slide 13&quot;/&gt;&lt;property id=&quot;20307&quot; value=&quot;289&quot;/&gt;&lt;/object&gt;&lt;object type=&quot;3&quot; unique_id=&quot;10039&quot;&gt;&lt;property id=&quot;20148&quot; value=&quot;5&quot;/&gt;&lt;property id=&quot;20300&quot; value=&quot;Slide 14&quot;/&gt;&lt;property id=&quot;20307&quot; value=&quot;290&quot;/&gt;&lt;/object&gt;&lt;object type=&quot;3&quot; unique_id=&quot;10040&quot;&gt;&lt;property id=&quot;20148&quot; value=&quot;5&quot;/&gt;&lt;property id=&quot;20300&quot; value=&quot;Slide 15&quot;/&gt;&lt;property id=&quot;20307&quot; value=&quot;291&quot;/&gt;&lt;/object&gt;&lt;object type=&quot;3&quot; unique_id=&quot;10041&quot;&gt;&lt;property id=&quot;20148&quot; value=&quot;5&quot;/&gt;&lt;property id=&quot;20300&quot; value=&quot;Slide 16&quot;/&gt;&lt;property id=&quot;20307&quot; value=&quot;292&quot;/&gt;&lt;/object&gt;&lt;object type=&quot;3&quot; unique_id=&quot;10042&quot;&gt;&lt;property id=&quot;20148&quot; value=&quot;5&quot;/&gt;&lt;property id=&quot;20300&quot; value=&quot;Slide 17 - &amp;quot;6&amp;quot;&quot;/&gt;&lt;property id=&quot;20307&quot; value=&quot;293&quot;/&gt;&lt;/object&gt;&lt;object type=&quot;3&quot; unique_id=&quot;10043&quot;&gt;&lt;property id=&quot;20148&quot; value=&quot;5&quot;/&gt;&lt;property id=&quot;20300&quot; value=&quot;Slide 18&quot;/&gt;&lt;property id=&quot;20307&quot; value=&quot;278&quot;/&gt;&lt;/object&gt;&lt;object type=&quot;3&quot; unique_id=&quot;10044&quot;&gt;&lt;property id=&quot;20148&quot; value=&quot;5&quot;/&gt;&lt;property id=&quot;20300&quot; value=&quot;Slide 19&quot;/&gt;&lt;property id=&quot;20307&quot; value=&quot;264&quot;/&gt;&lt;/object&gt;&lt;object type=&quot;3&quot; unique_id=&quot;10045&quot;&gt;&lt;property id=&quot;20148&quot; value=&quot;5&quot;/&gt;&lt;property id=&quot;20300&quot; value=&quot;Slide 20&quot;/&gt;&lt;property id=&quot;20307&quot; value=&quot;263&quot;/&gt;&lt;/object&gt;&lt;object type=&quot;3&quot; unique_id=&quot;10046&quot;&gt;&lt;property id=&quot;20148&quot; value=&quot;5&quot;/&gt;&lt;property id=&quot;20300&quot; value=&quot;Slide 21&quot;/&gt;&lt;property id=&quot;20307&quot; value=&quot;285&quot;/&gt;&lt;/object&gt;&lt;object type=&quot;3&quot; unique_id=&quot;10047&quot;&gt;&lt;property id=&quot;20148&quot; value=&quot;5&quot;/&gt;&lt;property id=&quot;20300&quot; value=&quot;Slide 22&quot;/&gt;&lt;property id=&quot;20307&quot; value=&quot;286&quot;/&gt;&lt;/object&gt;&lt;/object&gt;&lt;object type=&quot;8&quot; unique_id=&quot;10073&quot;&gt;&lt;/object&gt;&lt;/object&gt;&lt;/database&gt;"/>
  <p:tag name="SECTOMILLISECCONVERTED" val="1"/>
  <p:tag name="INKNOELEADERBOARD" val="-1941638831"/>
  <p:tag name="ISPRING_UUID" val="{2BBD09D3-2503-4EA9-AAA5-C946AA1FA7B0}"/>
  <p:tag name="ISPRING_RESOURCE_FOLDER" val="D:\Năm học 21-22\Giáo án chuẩn nộp\Toán số 6 tiết 1\Số 6 tiết 1\"/>
  <p:tag name="ISPRING_PRESENTATION_PATH" val="D:\Năm học 21-22\Giáo án chuẩn nộp\Toán số 6 tiết 1\Số 6 tiết 1.pptx"/>
  <p:tag name="ISPRING_PROJECT_VERSION" val="9.3"/>
  <p:tag name="ISPRING_PROJECT_FOLDER_UPDATED" val="1"/>
  <p:tag name="ISPRING_SCREEN_RECS_UPDATED" val="D:\Năm học 21-22\Giáo án chuẩn nộp\Toán số 6 tiết 1\Số 6 tiết 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538</Words>
  <Application>Microsoft Office PowerPoint</Application>
  <PresentationFormat>On-screen Show (4:3)</PresentationFormat>
  <Paragraphs>75</Paragraphs>
  <Slides>22</Slides>
  <Notes>1</Notes>
  <HiddenSlides>0</HiddenSlides>
  <MMClips>21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.VnTime</vt:lpstr>
      <vt:lpstr>Arial</vt:lpstr>
      <vt:lpstr>Calibri</vt:lpstr>
      <vt:lpstr>Comic Sans MS</vt:lpstr>
      <vt:lpstr>SFMono-Regular</vt:lpstr>
      <vt:lpstr>Times New Roman</vt:lpstr>
      <vt:lpstr>Office Theme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hãy lấy hết số Thỏ trong rổ ra và xếp lần lượt từ trái sang phải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Long Biên- MN Hoa Anh Đào-Bích Hảo</cp:lastModifiedBy>
  <cp:revision>65</cp:revision>
  <dcterms:created xsi:type="dcterms:W3CDTF">2020-10-31T14:20:45Z</dcterms:created>
  <dcterms:modified xsi:type="dcterms:W3CDTF">2021-10-08T10:42:24Z</dcterms:modified>
</cp:coreProperties>
</file>