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8" r:id="rId5"/>
    <p:sldId id="259" r:id="rId6"/>
    <p:sldId id="263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75A5-F38B-4EE4-BD0A-AB837AB854E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AB68-CC0E-4D2B-8A8F-1EDC411D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4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75A5-F38B-4EE4-BD0A-AB837AB854E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AB68-CC0E-4D2B-8A8F-1EDC411D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75A5-F38B-4EE4-BD0A-AB837AB854E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AB68-CC0E-4D2B-8A8F-1EDC411D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5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75A5-F38B-4EE4-BD0A-AB837AB854E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AB68-CC0E-4D2B-8A8F-1EDC411D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9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75A5-F38B-4EE4-BD0A-AB837AB854E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AB68-CC0E-4D2B-8A8F-1EDC411D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9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75A5-F38B-4EE4-BD0A-AB837AB854E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AB68-CC0E-4D2B-8A8F-1EDC411D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75A5-F38B-4EE4-BD0A-AB837AB854E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AB68-CC0E-4D2B-8A8F-1EDC411D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2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75A5-F38B-4EE4-BD0A-AB837AB854E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AB68-CC0E-4D2B-8A8F-1EDC411D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8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75A5-F38B-4EE4-BD0A-AB837AB854E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AB68-CC0E-4D2B-8A8F-1EDC411D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75A5-F38B-4EE4-BD0A-AB837AB854E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AB68-CC0E-4D2B-8A8F-1EDC411D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75A5-F38B-4EE4-BD0A-AB837AB854E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AB68-CC0E-4D2B-8A8F-1EDC411D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75A5-F38B-4EE4-BD0A-AB837AB854E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CAB68-CC0E-4D2B-8A8F-1EDC411D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7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4A1C4E-3B60-47B7-BBD8-EAF71085111E}"/>
              </a:ext>
            </a:extLst>
          </p:cNvPr>
          <p:cNvSpPr txBox="1"/>
          <p:nvPr/>
        </p:nvSpPr>
        <p:spPr>
          <a:xfrm>
            <a:off x="2534542" y="368945"/>
            <a:ext cx="6567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2A89BC-3D24-4810-BCF8-C1A07D26C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473" y="791617"/>
            <a:ext cx="54187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TRƯỜNG MẦM NON HOA HƯỚNG DƯƠNG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5473" y="2659559"/>
            <a:ext cx="7072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91D867D5-1B7F-48B2-AF56-CCD9B65CC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101" y="2814403"/>
            <a:ext cx="884739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4800" dirty="0">
              <a:solidFill>
                <a:srgbClr val="FF3300"/>
              </a:solidFill>
              <a:latin typeface="Arial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PTGT đ</a:t>
            </a:r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4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err="1">
                <a:latin typeface="Times New Roman" pitchFamily="18" charset="0"/>
              </a:rPr>
              <a:t>Lứa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tuổi</a:t>
            </a:r>
            <a:r>
              <a:rPr lang="en-US" sz="3200" b="1" dirty="0">
                <a:latin typeface="Times New Roman" pitchFamily="18" charset="0"/>
              </a:rPr>
              <a:t>: MGN (4-5 </a:t>
            </a:r>
            <a:r>
              <a:rPr lang="en-US" sz="3200" b="1" dirty="0" err="1">
                <a:latin typeface="Times New Roman" pitchFamily="18" charset="0"/>
              </a:rPr>
              <a:t>tuổi</a:t>
            </a:r>
            <a:r>
              <a:rPr lang="en-US" sz="3200" b="1" dirty="0">
                <a:latin typeface="Times New Roman" pitchFamily="18" charset="0"/>
              </a:rPr>
              <a:t>)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err="1">
                <a:latin typeface="Times New Roman" pitchFamily="18" charset="0"/>
              </a:rPr>
              <a:t>Giáo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viên</a:t>
            </a:r>
            <a:r>
              <a:rPr lang="en-US" sz="3200" b="1" dirty="0">
                <a:latin typeface="Times New Roman" pitchFamily="18" charset="0"/>
              </a:rPr>
              <a:t> : </a:t>
            </a:r>
            <a:r>
              <a:rPr lang="en-US" sz="3200" b="1" dirty="0" err="1">
                <a:latin typeface="Times New Roman" pitchFamily="18" charset="0"/>
              </a:rPr>
              <a:t>Nguyễn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Thị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Mỹ</a:t>
            </a:r>
            <a:r>
              <a:rPr lang="en-US" sz="3200" b="1" dirty="0">
                <a:latin typeface="Times New Roman" pitchFamily="18" charset="0"/>
              </a:rPr>
              <a:t> Linh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24F31-90E9-41CF-A313-8F5163ED88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12" y="1191727"/>
            <a:ext cx="1521556" cy="15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3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737" y="0"/>
            <a:ext cx="12186577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8A692AD-53F1-460F-83E2-6F63CAF31582}"/>
              </a:ext>
            </a:extLst>
          </p:cNvPr>
          <p:cNvGrpSpPr/>
          <p:nvPr/>
        </p:nvGrpSpPr>
        <p:grpSpPr>
          <a:xfrm>
            <a:off x="-354737" y="4003062"/>
            <a:ext cx="12196030" cy="1705708"/>
            <a:chOff x="4178" y="2593735"/>
            <a:chExt cx="12192000" cy="1705708"/>
          </a:xfrm>
          <a:solidFill>
            <a:schemeClr val="accent6">
              <a:alpha val="8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97EA44-E63C-4249-9FB4-CC62B17355C3}"/>
                </a:ext>
              </a:extLst>
            </p:cNvPr>
            <p:cNvSpPr/>
            <p:nvPr/>
          </p:nvSpPr>
          <p:spPr>
            <a:xfrm>
              <a:off x="4178" y="2593735"/>
              <a:ext cx="12192000" cy="17057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AC4D72-6216-4810-82F8-ED002B1992F3}"/>
                </a:ext>
              </a:extLst>
            </p:cNvPr>
            <p:cNvSpPr/>
            <p:nvPr/>
          </p:nvSpPr>
          <p:spPr>
            <a:xfrm>
              <a:off x="4178" y="2699238"/>
              <a:ext cx="12192000" cy="1494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812175" y="4193853"/>
            <a:ext cx="77391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600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ko-KR" altLang="en-US" sz="6600" dirty="0">
              <a:solidFill>
                <a:srgbClr val="2C2C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" y="0"/>
            <a:ext cx="1218657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D16103-9DB9-4B77-AD86-83991F21FC49}"/>
              </a:ext>
            </a:extLst>
          </p:cNvPr>
          <p:cNvSpPr txBox="1"/>
          <p:nvPr/>
        </p:nvSpPr>
        <p:spPr>
          <a:xfrm>
            <a:off x="3679948" y="228359"/>
            <a:ext cx="4275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ko-KR" sz="3200" b="1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ko-KR" sz="3200" b="1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ko-KR" sz="3200" b="1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ko-KR" sz="3200" b="1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ko-KR" sz="3200" b="1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ko-KR" altLang="en-US" sz="3200" b="1" dirty="0">
              <a:solidFill>
                <a:srgbClr val="2C2C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221ED-C38C-4667-93E8-7E42BDA21C9A}"/>
              </a:ext>
            </a:extLst>
          </p:cNvPr>
          <p:cNvSpPr txBox="1"/>
          <p:nvPr/>
        </p:nvSpPr>
        <p:spPr>
          <a:xfrm>
            <a:off x="8595359" y="228359"/>
            <a:ext cx="3155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" y="0"/>
            <a:ext cx="1218657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D16103-9DB9-4B77-AD86-83991F21FC49}"/>
              </a:ext>
            </a:extLst>
          </p:cNvPr>
          <p:cNvSpPr txBox="1"/>
          <p:nvPr/>
        </p:nvSpPr>
        <p:spPr>
          <a:xfrm>
            <a:off x="4039987" y="577494"/>
            <a:ext cx="618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ko-KR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ko-KR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ko-KR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ko-KR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altLang="ko-KR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ko-KR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ko-KR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221ED-C38C-4667-93E8-7E42BDA21C9A}"/>
              </a:ext>
            </a:extLst>
          </p:cNvPr>
          <p:cNvSpPr txBox="1"/>
          <p:nvPr/>
        </p:nvSpPr>
        <p:spPr>
          <a:xfrm>
            <a:off x="4281055" y="1410415"/>
            <a:ext cx="5020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7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" y="0"/>
            <a:ext cx="1214521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521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93"/>
            <a:ext cx="1214521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80" y="305925"/>
            <a:ext cx="2842434" cy="1894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727" y="2200881"/>
            <a:ext cx="2990361" cy="1990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14" y="330171"/>
            <a:ext cx="2857500" cy="1870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5" y="4285489"/>
            <a:ext cx="3155962" cy="1977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40" y="4128740"/>
            <a:ext cx="3011816" cy="2178861"/>
          </a:xfrm>
          <a:prstGeom prst="rect">
            <a:avLst/>
          </a:prstGeom>
        </p:spPr>
      </p:pic>
      <p:sp>
        <p:nvSpPr>
          <p:cNvPr id="12" name="Text Placeholder 17"/>
          <p:cNvSpPr txBox="1">
            <a:spLocks/>
          </p:cNvSpPr>
          <p:nvPr/>
        </p:nvSpPr>
        <p:spPr>
          <a:xfrm>
            <a:off x="1596687" y="2307808"/>
            <a:ext cx="1350106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800" b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endParaRPr lang="en-US" sz="2800" b="1" dirty="0">
              <a:solidFill>
                <a:srgbClr val="2C2C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4288980" y="4285489"/>
            <a:ext cx="2593958" cy="36132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thúng</a:t>
            </a:r>
            <a:endParaRPr lang="en-US" sz="2800" b="1" dirty="0">
              <a:solidFill>
                <a:srgbClr val="2C2C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Placeholder 17"/>
          <p:cNvSpPr txBox="1">
            <a:spLocks/>
          </p:cNvSpPr>
          <p:nvPr/>
        </p:nvSpPr>
        <p:spPr>
          <a:xfrm>
            <a:off x="7468428" y="2236624"/>
            <a:ext cx="2660071" cy="43584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endParaRPr lang="en-US" sz="2800" b="1" dirty="0">
              <a:solidFill>
                <a:srgbClr val="2C2C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7369714" y="6329621"/>
            <a:ext cx="2921441" cy="47158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endParaRPr lang="en-US" sz="2800" b="1" dirty="0">
              <a:solidFill>
                <a:srgbClr val="2C2C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17"/>
          <p:cNvSpPr txBox="1">
            <a:spLocks/>
          </p:cNvSpPr>
          <p:nvPr/>
        </p:nvSpPr>
        <p:spPr>
          <a:xfrm>
            <a:off x="1139006" y="6357107"/>
            <a:ext cx="2535381" cy="40543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800" b="1" dirty="0">
              <a:solidFill>
                <a:srgbClr val="2C2C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50">
            <a:extLst>
              <a:ext uri="{FF2B5EF4-FFF2-40B4-BE49-F238E27FC236}">
                <a16:creationId xmlns:a16="http://schemas.microsoft.com/office/drawing/2014/main" id="{71166906-2CBF-4AFD-AA67-826304E24087}"/>
              </a:ext>
            </a:extLst>
          </p:cNvPr>
          <p:cNvGrpSpPr/>
          <p:nvPr/>
        </p:nvGrpSpPr>
        <p:grpSpPr>
          <a:xfrm>
            <a:off x="711176" y="3426095"/>
            <a:ext cx="5560557" cy="3431905"/>
            <a:chOff x="540152" y="0"/>
            <a:chExt cx="11111696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BDE9033-2235-457E-AF49-67AE78D5499D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0B3E575-958F-4497-82A1-469341858FEF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5AF90F2-C94C-49E8-AD1F-C9C625273818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FAE50EB-F195-4355-B02F-96A6DEED7ACF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3923A8-4EAC-44A3-AD4D-EE01611192AE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BAF788F-9173-40DA-ADC8-DE3C5D698EB5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8A793C-86A8-460F-91AE-4459368670AC}"/>
              </a:ext>
            </a:extLst>
          </p:cNvPr>
          <p:cNvSpPr/>
          <p:nvPr/>
        </p:nvSpPr>
        <p:spPr>
          <a:xfrm>
            <a:off x="1599612" y="1602014"/>
            <a:ext cx="3811452" cy="4269533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5D0055-53FB-41B1-B306-F1DA961565D6}"/>
              </a:ext>
            </a:extLst>
          </p:cNvPr>
          <p:cNvGrpSpPr/>
          <p:nvPr/>
        </p:nvGrpSpPr>
        <p:grpSpPr>
          <a:xfrm>
            <a:off x="2611976" y="2843878"/>
            <a:ext cx="1786724" cy="1785806"/>
            <a:chOff x="4574848" y="1897856"/>
            <a:chExt cx="3028217" cy="302666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2F9DC18-43DA-4C37-B09C-25811CAEC7FF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EB5FBE-B6A1-4F52-B0B1-A8EB2DE4B3E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409303" y="261129"/>
            <a:ext cx="11473295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36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36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22992" y="2087267"/>
            <a:ext cx="50596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2800" dirty="0">
                <a:solidFill>
                  <a:srgbClr val="2C2C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 chia trẻ làm 3 nhóm. Tìm và dán hình ảnh về các PTGT đường thủy -&gt; giới thiệu về  tên gọi, đặc điểm, nơi hoạt động, dùng để chở gì của các PTGT đường thủy  </a:t>
            </a:r>
            <a:endParaRPr lang="en-US" sz="2800" dirty="0">
              <a:solidFill>
                <a:srgbClr val="2C2CF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6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" y="0"/>
            <a:ext cx="1218657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9339" y="4347436"/>
            <a:ext cx="10174778" cy="22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2400" dirty="0">
                <a:solidFill>
                  <a:srgbClr val="2C2C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sánh  tàu thủy và thuyền thúng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2400" dirty="0">
                <a:solidFill>
                  <a:srgbClr val="2C2C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Giống nhau: Đều là PTGT đường thủy, dùng để chở người và hàng hóa.</a:t>
            </a:r>
            <a:endParaRPr lang="en-US" sz="2400" dirty="0">
              <a:solidFill>
                <a:srgbClr val="2C2CF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2400" dirty="0">
                <a:solidFill>
                  <a:srgbClr val="2C2C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Khác nhau: Tàu thủy chở được nhiều người, thuyền thúng chở được ít người. Tàu thủy chạy bằng độngc ơ xăng còn thuyền thúng cần có người bơi chèo mới đi được....</a:t>
            </a:r>
            <a:endParaRPr lang="en-US" sz="2400" dirty="0">
              <a:solidFill>
                <a:srgbClr val="2C2CF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6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" y="0"/>
            <a:ext cx="12186577" cy="6858000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1E91C851-8C66-45D8-9F44-E9E1E7164414}"/>
              </a:ext>
            </a:extLst>
          </p:cNvPr>
          <p:cNvSpPr/>
          <p:nvPr/>
        </p:nvSpPr>
        <p:spPr>
          <a:xfrm rot="10800000" flipV="1">
            <a:off x="2554888" y="2384884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accent1"/>
              </a:solidFill>
            </a:endParaRP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EB36FD65-D88B-416C-9E00-190A7AD7DA4F}"/>
              </a:ext>
            </a:extLst>
          </p:cNvPr>
          <p:cNvSpPr/>
          <p:nvPr/>
        </p:nvSpPr>
        <p:spPr>
          <a:xfrm>
            <a:off x="5688623" y="254977"/>
            <a:ext cx="6163408" cy="5301761"/>
          </a:xfrm>
          <a:prstGeom prst="roundRect">
            <a:avLst>
              <a:gd name="adj" fmla="val 3202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i="1" dirty="0"/>
              <a:t>Giáo dục trẻ: Khi tham gia giao thông đường thủy phải mặc áo phao và tuyệt đối nghe theo sự chỉ huy của người lái tàu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EF8DB-CC83-420E-A1A2-00BD5A72678B}"/>
              </a:ext>
            </a:extLst>
          </p:cNvPr>
          <p:cNvSpPr txBox="1"/>
          <p:nvPr/>
        </p:nvSpPr>
        <p:spPr>
          <a:xfrm>
            <a:off x="6032973" y="1811626"/>
            <a:ext cx="54747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i="1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trẻ: Khi tham gia giao thông đường thủy phải mặc áo phao và tuyệt đối nghe theo sự chỉ huy của người lái tàu</a:t>
            </a:r>
            <a:endParaRPr lang="en-US" sz="2800" dirty="0">
              <a:solidFill>
                <a:srgbClr val="2C2C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E93DA-C481-4158-A422-D498960E3459}"/>
              </a:ext>
            </a:extLst>
          </p:cNvPr>
          <p:cNvSpPr txBox="1"/>
          <p:nvPr/>
        </p:nvSpPr>
        <p:spPr>
          <a:xfrm>
            <a:off x="3092335" y="2459504"/>
            <a:ext cx="2036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rộng: các loại PTGT đường thủy khác: mô tô nước, phà..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46029863-54CB-4823-B289-A001A3225742}"/>
              </a:ext>
            </a:extLst>
          </p:cNvPr>
          <p:cNvSpPr/>
          <p:nvPr/>
        </p:nvSpPr>
        <p:spPr>
          <a:xfrm>
            <a:off x="8455644" y="922222"/>
            <a:ext cx="629365" cy="50794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307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" y="0"/>
            <a:ext cx="12145218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C5FEC65-36E3-42BD-839A-9466F149FC2B}"/>
              </a:ext>
            </a:extLst>
          </p:cNvPr>
          <p:cNvGrpSpPr/>
          <p:nvPr/>
        </p:nvGrpSpPr>
        <p:grpSpPr>
          <a:xfrm>
            <a:off x="745064" y="727991"/>
            <a:ext cx="4726662" cy="3086385"/>
            <a:chOff x="776249" y="2273051"/>
            <a:chExt cx="7021646" cy="45849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1F02BC-3168-48B0-9321-61AC57DD4039}"/>
                </a:ext>
              </a:extLst>
            </p:cNvPr>
            <p:cNvGrpSpPr/>
            <p:nvPr/>
          </p:nvGrpSpPr>
          <p:grpSpPr>
            <a:xfrm>
              <a:off x="1257300" y="2273051"/>
              <a:ext cx="6048375" cy="2133601"/>
              <a:chOff x="861724" y="2301847"/>
              <a:chExt cx="6786851" cy="2133601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0E32CE2-D161-4869-82B3-06401DAB4B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9800" y="3444847"/>
                <a:ext cx="1399489" cy="755678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3174F9D1-DF01-423C-9BA9-754CDABB44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6445" y="2863823"/>
                <a:ext cx="1240355" cy="1336702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ED1EBF04-9F7D-4450-8C36-FE6DBA094A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3955" y="2863822"/>
                <a:ext cx="1426645" cy="565178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2D5076C-80E1-44BF-98F3-439000ECCD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30600" y="2301847"/>
                <a:ext cx="1317975" cy="1134803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5998AC1A-52BE-4F4A-8504-7599C5AFA3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1724" y="3471491"/>
                <a:ext cx="1348076" cy="9639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Freeform: Shape 100">
              <a:extLst>
                <a:ext uri="{FF2B5EF4-FFF2-40B4-BE49-F238E27FC236}">
                  <a16:creationId xmlns:a16="http://schemas.microsoft.com/office/drawing/2014/main" id="{41D4CCE7-E9B2-4289-866D-D4941C29D415}"/>
                </a:ext>
              </a:extLst>
            </p:cNvPr>
            <p:cNvSpPr/>
            <p:nvPr/>
          </p:nvSpPr>
          <p:spPr>
            <a:xfrm>
              <a:off x="4675310" y="3424624"/>
              <a:ext cx="482521" cy="2385472"/>
            </a:xfrm>
            <a:custGeom>
              <a:avLst/>
              <a:gdLst>
                <a:gd name="connsiteX0" fmla="*/ 477202 w 476250"/>
                <a:gd name="connsiteY0" fmla="*/ 2308860 h 2305050"/>
                <a:gd name="connsiteX1" fmla="*/ 0 w 476250"/>
                <a:gd name="connsiteY1" fmla="*/ 2308860 h 2305050"/>
                <a:gd name="connsiteX2" fmla="*/ 0 w 476250"/>
                <a:gd name="connsiteY2" fmla="*/ 0 h 2305050"/>
                <a:gd name="connsiteX3" fmla="*/ 477202 w 476250"/>
                <a:gd name="connsiteY3" fmla="*/ 0 h 2305050"/>
                <a:gd name="connsiteX4" fmla="*/ 477202 w 476250"/>
                <a:gd name="connsiteY4" fmla="*/ 2308860 h 2305050"/>
                <a:gd name="connsiteX5" fmla="*/ 452438 w 476250"/>
                <a:gd name="connsiteY5" fmla="*/ 1071563 h 2305050"/>
                <a:gd name="connsiteX6" fmla="*/ 332422 w 476250"/>
                <a:gd name="connsiteY6" fmla="*/ 1071563 h 2305050"/>
                <a:gd name="connsiteX7" fmla="*/ 332422 w 476250"/>
                <a:gd name="connsiteY7" fmla="*/ 1188720 h 2305050"/>
                <a:gd name="connsiteX8" fmla="*/ 452438 w 476250"/>
                <a:gd name="connsiteY8" fmla="*/ 1188720 h 2305050"/>
                <a:gd name="connsiteX9" fmla="*/ 452438 w 476250"/>
                <a:gd name="connsiteY9" fmla="*/ 1071563 h 2305050"/>
                <a:gd name="connsiteX10" fmla="*/ 298132 w 476250"/>
                <a:gd name="connsiteY10" fmla="*/ 1190625 h 2305050"/>
                <a:gd name="connsiteX11" fmla="*/ 298132 w 476250"/>
                <a:gd name="connsiteY11" fmla="*/ 1070610 h 2305050"/>
                <a:gd name="connsiteX12" fmla="*/ 180975 w 476250"/>
                <a:gd name="connsiteY12" fmla="*/ 1070610 h 2305050"/>
                <a:gd name="connsiteX13" fmla="*/ 180975 w 476250"/>
                <a:gd name="connsiteY13" fmla="*/ 1190625 h 2305050"/>
                <a:gd name="connsiteX14" fmla="*/ 298132 w 476250"/>
                <a:gd name="connsiteY14" fmla="*/ 1190625 h 2305050"/>
                <a:gd name="connsiteX15" fmla="*/ 27622 w 476250"/>
                <a:gd name="connsiteY15" fmla="*/ 1188720 h 2305050"/>
                <a:gd name="connsiteX16" fmla="*/ 146685 w 476250"/>
                <a:gd name="connsiteY16" fmla="*/ 1188720 h 2305050"/>
                <a:gd name="connsiteX17" fmla="*/ 146685 w 476250"/>
                <a:gd name="connsiteY17" fmla="*/ 1070610 h 2305050"/>
                <a:gd name="connsiteX18" fmla="*/ 27622 w 476250"/>
                <a:gd name="connsiteY18" fmla="*/ 1070610 h 2305050"/>
                <a:gd name="connsiteX19" fmla="*/ 27622 w 476250"/>
                <a:gd name="connsiteY19" fmla="*/ 1188720 h 2305050"/>
                <a:gd name="connsiteX20" fmla="*/ 28575 w 476250"/>
                <a:gd name="connsiteY20" fmla="*/ 328613 h 2305050"/>
                <a:gd name="connsiteX21" fmla="*/ 28575 w 476250"/>
                <a:gd name="connsiteY21" fmla="*/ 448627 h 2305050"/>
                <a:gd name="connsiteX22" fmla="*/ 147638 w 476250"/>
                <a:gd name="connsiteY22" fmla="*/ 448627 h 2305050"/>
                <a:gd name="connsiteX23" fmla="*/ 147638 w 476250"/>
                <a:gd name="connsiteY23" fmla="*/ 328613 h 2305050"/>
                <a:gd name="connsiteX24" fmla="*/ 28575 w 476250"/>
                <a:gd name="connsiteY24" fmla="*/ 328613 h 2305050"/>
                <a:gd name="connsiteX25" fmla="*/ 450532 w 476250"/>
                <a:gd name="connsiteY25" fmla="*/ 744855 h 2305050"/>
                <a:gd name="connsiteX26" fmla="*/ 450532 w 476250"/>
                <a:gd name="connsiteY26" fmla="*/ 627697 h 2305050"/>
                <a:gd name="connsiteX27" fmla="*/ 331470 w 476250"/>
                <a:gd name="connsiteY27" fmla="*/ 627697 h 2305050"/>
                <a:gd name="connsiteX28" fmla="*/ 331470 w 476250"/>
                <a:gd name="connsiteY28" fmla="*/ 744855 h 2305050"/>
                <a:gd name="connsiteX29" fmla="*/ 450532 w 476250"/>
                <a:gd name="connsiteY29" fmla="*/ 744855 h 2305050"/>
                <a:gd name="connsiteX30" fmla="*/ 147638 w 476250"/>
                <a:gd name="connsiteY30" fmla="*/ 626745 h 2305050"/>
                <a:gd name="connsiteX31" fmla="*/ 27622 w 476250"/>
                <a:gd name="connsiteY31" fmla="*/ 626745 h 2305050"/>
                <a:gd name="connsiteX32" fmla="*/ 27622 w 476250"/>
                <a:gd name="connsiteY32" fmla="*/ 743902 h 2305050"/>
                <a:gd name="connsiteX33" fmla="*/ 147638 w 476250"/>
                <a:gd name="connsiteY33" fmla="*/ 743902 h 2305050"/>
                <a:gd name="connsiteX34" fmla="*/ 147638 w 476250"/>
                <a:gd name="connsiteY34" fmla="*/ 626745 h 2305050"/>
                <a:gd name="connsiteX35" fmla="*/ 298132 w 476250"/>
                <a:gd name="connsiteY35" fmla="*/ 1337310 h 2305050"/>
                <a:gd name="connsiteX36" fmla="*/ 298132 w 476250"/>
                <a:gd name="connsiteY36" fmla="*/ 1219200 h 2305050"/>
                <a:gd name="connsiteX37" fmla="*/ 180975 w 476250"/>
                <a:gd name="connsiteY37" fmla="*/ 1219200 h 2305050"/>
                <a:gd name="connsiteX38" fmla="*/ 180975 w 476250"/>
                <a:gd name="connsiteY38" fmla="*/ 1337310 h 2305050"/>
                <a:gd name="connsiteX39" fmla="*/ 298132 w 476250"/>
                <a:gd name="connsiteY39" fmla="*/ 1337310 h 2305050"/>
                <a:gd name="connsiteX40" fmla="*/ 180022 w 476250"/>
                <a:gd name="connsiteY40" fmla="*/ 476250 h 2305050"/>
                <a:gd name="connsiteX41" fmla="*/ 180022 w 476250"/>
                <a:gd name="connsiteY41" fmla="*/ 595313 h 2305050"/>
                <a:gd name="connsiteX42" fmla="*/ 299085 w 476250"/>
                <a:gd name="connsiteY42" fmla="*/ 595313 h 2305050"/>
                <a:gd name="connsiteX43" fmla="*/ 299085 w 476250"/>
                <a:gd name="connsiteY43" fmla="*/ 476250 h 2305050"/>
                <a:gd name="connsiteX44" fmla="*/ 180022 w 476250"/>
                <a:gd name="connsiteY44" fmla="*/ 476250 h 2305050"/>
                <a:gd name="connsiteX45" fmla="*/ 452438 w 476250"/>
                <a:gd name="connsiteY45" fmla="*/ 32385 h 2305050"/>
                <a:gd name="connsiteX46" fmla="*/ 330518 w 476250"/>
                <a:gd name="connsiteY46" fmla="*/ 32385 h 2305050"/>
                <a:gd name="connsiteX47" fmla="*/ 330518 w 476250"/>
                <a:gd name="connsiteY47" fmla="*/ 148590 h 2305050"/>
                <a:gd name="connsiteX48" fmla="*/ 452438 w 476250"/>
                <a:gd name="connsiteY48" fmla="*/ 148590 h 2305050"/>
                <a:gd name="connsiteX49" fmla="*/ 452438 w 476250"/>
                <a:gd name="connsiteY49" fmla="*/ 32385 h 2305050"/>
                <a:gd name="connsiteX50" fmla="*/ 300038 w 476250"/>
                <a:gd name="connsiteY50" fmla="*/ 31432 h 2305050"/>
                <a:gd name="connsiteX51" fmla="*/ 180022 w 476250"/>
                <a:gd name="connsiteY51" fmla="*/ 31432 h 2305050"/>
                <a:gd name="connsiteX52" fmla="*/ 180022 w 476250"/>
                <a:gd name="connsiteY52" fmla="*/ 149542 h 2305050"/>
                <a:gd name="connsiteX53" fmla="*/ 300038 w 476250"/>
                <a:gd name="connsiteY53" fmla="*/ 149542 h 2305050"/>
                <a:gd name="connsiteX54" fmla="*/ 300038 w 476250"/>
                <a:gd name="connsiteY54" fmla="*/ 31432 h 2305050"/>
                <a:gd name="connsiteX55" fmla="*/ 300038 w 476250"/>
                <a:gd name="connsiteY55" fmla="*/ 299085 h 2305050"/>
                <a:gd name="connsiteX56" fmla="*/ 300038 w 476250"/>
                <a:gd name="connsiteY56" fmla="*/ 180022 h 2305050"/>
                <a:gd name="connsiteX57" fmla="*/ 179070 w 476250"/>
                <a:gd name="connsiteY57" fmla="*/ 180022 h 2305050"/>
                <a:gd name="connsiteX58" fmla="*/ 179070 w 476250"/>
                <a:gd name="connsiteY58" fmla="*/ 299085 h 2305050"/>
                <a:gd name="connsiteX59" fmla="*/ 300038 w 476250"/>
                <a:gd name="connsiteY59" fmla="*/ 299085 h 2305050"/>
                <a:gd name="connsiteX60" fmla="*/ 147638 w 476250"/>
                <a:gd name="connsiteY60" fmla="*/ 477202 h 2305050"/>
                <a:gd name="connsiteX61" fmla="*/ 26670 w 476250"/>
                <a:gd name="connsiteY61" fmla="*/ 477202 h 2305050"/>
                <a:gd name="connsiteX62" fmla="*/ 26670 w 476250"/>
                <a:gd name="connsiteY62" fmla="*/ 594360 h 2305050"/>
                <a:gd name="connsiteX63" fmla="*/ 147638 w 476250"/>
                <a:gd name="connsiteY63" fmla="*/ 594360 h 2305050"/>
                <a:gd name="connsiteX64" fmla="*/ 147638 w 476250"/>
                <a:gd name="connsiteY64" fmla="*/ 477202 h 2305050"/>
                <a:gd name="connsiteX65" fmla="*/ 450532 w 476250"/>
                <a:gd name="connsiteY65" fmla="*/ 1041082 h 2305050"/>
                <a:gd name="connsiteX66" fmla="*/ 450532 w 476250"/>
                <a:gd name="connsiteY66" fmla="*/ 923925 h 2305050"/>
                <a:gd name="connsiteX67" fmla="*/ 331470 w 476250"/>
                <a:gd name="connsiteY67" fmla="*/ 923925 h 2305050"/>
                <a:gd name="connsiteX68" fmla="*/ 331470 w 476250"/>
                <a:gd name="connsiteY68" fmla="*/ 1041082 h 2305050"/>
                <a:gd name="connsiteX69" fmla="*/ 450532 w 476250"/>
                <a:gd name="connsiteY69" fmla="*/ 1041082 h 2305050"/>
                <a:gd name="connsiteX70" fmla="*/ 332422 w 476250"/>
                <a:gd name="connsiteY70" fmla="*/ 1218248 h 2305050"/>
                <a:gd name="connsiteX71" fmla="*/ 332422 w 476250"/>
                <a:gd name="connsiteY71" fmla="*/ 1336357 h 2305050"/>
                <a:gd name="connsiteX72" fmla="*/ 451485 w 476250"/>
                <a:gd name="connsiteY72" fmla="*/ 1336357 h 2305050"/>
                <a:gd name="connsiteX73" fmla="*/ 451485 w 476250"/>
                <a:gd name="connsiteY73" fmla="*/ 1218248 h 2305050"/>
                <a:gd name="connsiteX74" fmla="*/ 332422 w 476250"/>
                <a:gd name="connsiteY74" fmla="*/ 1218248 h 2305050"/>
                <a:gd name="connsiteX75" fmla="*/ 452438 w 476250"/>
                <a:gd name="connsiteY75" fmla="*/ 447675 h 2305050"/>
                <a:gd name="connsiteX76" fmla="*/ 452438 w 476250"/>
                <a:gd name="connsiteY76" fmla="*/ 329565 h 2305050"/>
                <a:gd name="connsiteX77" fmla="*/ 331470 w 476250"/>
                <a:gd name="connsiteY77" fmla="*/ 329565 h 2305050"/>
                <a:gd name="connsiteX78" fmla="*/ 331470 w 476250"/>
                <a:gd name="connsiteY78" fmla="*/ 447675 h 2305050"/>
                <a:gd name="connsiteX79" fmla="*/ 452438 w 476250"/>
                <a:gd name="connsiteY79" fmla="*/ 447675 h 2305050"/>
                <a:gd name="connsiteX80" fmla="*/ 300038 w 476250"/>
                <a:gd name="connsiteY80" fmla="*/ 448627 h 2305050"/>
                <a:gd name="connsiteX81" fmla="*/ 300038 w 476250"/>
                <a:gd name="connsiteY81" fmla="*/ 328613 h 2305050"/>
                <a:gd name="connsiteX82" fmla="*/ 180022 w 476250"/>
                <a:gd name="connsiteY82" fmla="*/ 328613 h 2305050"/>
                <a:gd name="connsiteX83" fmla="*/ 180022 w 476250"/>
                <a:gd name="connsiteY83" fmla="*/ 448627 h 2305050"/>
                <a:gd name="connsiteX84" fmla="*/ 300038 w 476250"/>
                <a:gd name="connsiteY84" fmla="*/ 448627 h 2305050"/>
                <a:gd name="connsiteX85" fmla="*/ 146685 w 476250"/>
                <a:gd name="connsiteY85" fmla="*/ 299085 h 2305050"/>
                <a:gd name="connsiteX86" fmla="*/ 146685 w 476250"/>
                <a:gd name="connsiteY86" fmla="*/ 181927 h 2305050"/>
                <a:gd name="connsiteX87" fmla="*/ 27622 w 476250"/>
                <a:gd name="connsiteY87" fmla="*/ 181927 h 2305050"/>
                <a:gd name="connsiteX88" fmla="*/ 27622 w 476250"/>
                <a:gd name="connsiteY88" fmla="*/ 299085 h 2305050"/>
                <a:gd name="connsiteX89" fmla="*/ 146685 w 476250"/>
                <a:gd name="connsiteY89" fmla="*/ 299085 h 2305050"/>
                <a:gd name="connsiteX90" fmla="*/ 145732 w 476250"/>
                <a:gd name="connsiteY90" fmla="*/ 889635 h 2305050"/>
                <a:gd name="connsiteX91" fmla="*/ 145732 w 476250"/>
                <a:gd name="connsiteY91" fmla="*/ 772477 h 2305050"/>
                <a:gd name="connsiteX92" fmla="*/ 28575 w 476250"/>
                <a:gd name="connsiteY92" fmla="*/ 772477 h 2305050"/>
                <a:gd name="connsiteX93" fmla="*/ 28575 w 476250"/>
                <a:gd name="connsiteY93" fmla="*/ 889635 h 2305050"/>
                <a:gd name="connsiteX94" fmla="*/ 145732 w 476250"/>
                <a:gd name="connsiteY94" fmla="*/ 889635 h 2305050"/>
                <a:gd name="connsiteX95" fmla="*/ 179070 w 476250"/>
                <a:gd name="connsiteY95" fmla="*/ 889635 h 2305050"/>
                <a:gd name="connsiteX96" fmla="*/ 298132 w 476250"/>
                <a:gd name="connsiteY96" fmla="*/ 889635 h 2305050"/>
                <a:gd name="connsiteX97" fmla="*/ 298132 w 476250"/>
                <a:gd name="connsiteY97" fmla="*/ 772477 h 2305050"/>
                <a:gd name="connsiteX98" fmla="*/ 179070 w 476250"/>
                <a:gd name="connsiteY98" fmla="*/ 772477 h 2305050"/>
                <a:gd name="connsiteX99" fmla="*/ 179070 w 476250"/>
                <a:gd name="connsiteY99" fmla="*/ 889635 h 2305050"/>
                <a:gd name="connsiteX100" fmla="*/ 450532 w 476250"/>
                <a:gd name="connsiteY100" fmla="*/ 890588 h 2305050"/>
                <a:gd name="connsiteX101" fmla="*/ 450532 w 476250"/>
                <a:gd name="connsiteY101" fmla="*/ 771525 h 2305050"/>
                <a:gd name="connsiteX102" fmla="*/ 331470 w 476250"/>
                <a:gd name="connsiteY102" fmla="*/ 771525 h 2305050"/>
                <a:gd name="connsiteX103" fmla="*/ 331470 w 476250"/>
                <a:gd name="connsiteY103" fmla="*/ 890588 h 2305050"/>
                <a:gd name="connsiteX104" fmla="*/ 450532 w 476250"/>
                <a:gd name="connsiteY104" fmla="*/ 890588 h 2305050"/>
                <a:gd name="connsiteX105" fmla="*/ 298132 w 476250"/>
                <a:gd name="connsiteY105" fmla="*/ 1370648 h 2305050"/>
                <a:gd name="connsiteX106" fmla="*/ 180022 w 476250"/>
                <a:gd name="connsiteY106" fmla="*/ 1370648 h 2305050"/>
                <a:gd name="connsiteX107" fmla="*/ 180022 w 476250"/>
                <a:gd name="connsiteY107" fmla="*/ 1486853 h 2305050"/>
                <a:gd name="connsiteX108" fmla="*/ 298132 w 476250"/>
                <a:gd name="connsiteY108" fmla="*/ 1486853 h 2305050"/>
                <a:gd name="connsiteX109" fmla="*/ 298132 w 476250"/>
                <a:gd name="connsiteY109" fmla="*/ 1370648 h 2305050"/>
                <a:gd name="connsiteX110" fmla="*/ 299085 w 476250"/>
                <a:gd name="connsiteY110" fmla="*/ 1632585 h 2305050"/>
                <a:gd name="connsiteX111" fmla="*/ 299085 w 476250"/>
                <a:gd name="connsiteY111" fmla="*/ 1516380 h 2305050"/>
                <a:gd name="connsiteX112" fmla="*/ 179070 w 476250"/>
                <a:gd name="connsiteY112" fmla="*/ 1516380 h 2305050"/>
                <a:gd name="connsiteX113" fmla="*/ 179070 w 476250"/>
                <a:gd name="connsiteY113" fmla="*/ 1632585 h 2305050"/>
                <a:gd name="connsiteX114" fmla="*/ 299085 w 476250"/>
                <a:gd name="connsiteY114" fmla="*/ 1632585 h 2305050"/>
                <a:gd name="connsiteX115" fmla="*/ 146685 w 476250"/>
                <a:gd name="connsiteY115" fmla="*/ 1370648 h 2305050"/>
                <a:gd name="connsiteX116" fmla="*/ 28575 w 476250"/>
                <a:gd name="connsiteY116" fmla="*/ 1370648 h 2305050"/>
                <a:gd name="connsiteX117" fmla="*/ 28575 w 476250"/>
                <a:gd name="connsiteY117" fmla="*/ 1486853 h 2305050"/>
                <a:gd name="connsiteX118" fmla="*/ 146685 w 476250"/>
                <a:gd name="connsiteY118" fmla="*/ 1486853 h 2305050"/>
                <a:gd name="connsiteX119" fmla="*/ 146685 w 476250"/>
                <a:gd name="connsiteY119" fmla="*/ 1370648 h 2305050"/>
                <a:gd name="connsiteX120" fmla="*/ 449580 w 476250"/>
                <a:gd name="connsiteY120" fmla="*/ 1631632 h 2305050"/>
                <a:gd name="connsiteX121" fmla="*/ 449580 w 476250"/>
                <a:gd name="connsiteY121" fmla="*/ 1514475 h 2305050"/>
                <a:gd name="connsiteX122" fmla="*/ 332422 w 476250"/>
                <a:gd name="connsiteY122" fmla="*/ 1514475 h 2305050"/>
                <a:gd name="connsiteX123" fmla="*/ 332422 w 476250"/>
                <a:gd name="connsiteY123" fmla="*/ 1631632 h 2305050"/>
                <a:gd name="connsiteX124" fmla="*/ 449580 w 476250"/>
                <a:gd name="connsiteY124" fmla="*/ 1631632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76250" h="230505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01">
              <a:extLst>
                <a:ext uri="{FF2B5EF4-FFF2-40B4-BE49-F238E27FC236}">
                  <a16:creationId xmlns:a16="http://schemas.microsoft.com/office/drawing/2014/main" id="{39556CDD-A98C-4561-85BD-7E3634438FED}"/>
                </a:ext>
              </a:extLst>
            </p:cNvPr>
            <p:cNvSpPr/>
            <p:nvPr/>
          </p:nvSpPr>
          <p:spPr>
            <a:xfrm>
              <a:off x="5840591" y="3664416"/>
              <a:ext cx="583946" cy="2040905"/>
            </a:xfrm>
            <a:custGeom>
              <a:avLst/>
              <a:gdLst>
                <a:gd name="connsiteX0" fmla="*/ 335796 w 565541"/>
                <a:gd name="connsiteY0" fmla="*/ 1531565 h 1976576"/>
                <a:gd name="connsiteX1" fmla="*/ 335796 w 565541"/>
                <a:gd name="connsiteY1" fmla="*/ 1585857 h 1976576"/>
                <a:gd name="connsiteX2" fmla="*/ 441823 w 565541"/>
                <a:gd name="connsiteY2" fmla="*/ 1585857 h 1976576"/>
                <a:gd name="connsiteX3" fmla="*/ 441823 w 565541"/>
                <a:gd name="connsiteY3" fmla="*/ 1531565 h 1976576"/>
                <a:gd name="connsiteX4" fmla="*/ 123718 w 565541"/>
                <a:gd name="connsiteY4" fmla="*/ 1526871 h 1976576"/>
                <a:gd name="connsiteX5" fmla="*/ 123718 w 565541"/>
                <a:gd name="connsiteY5" fmla="*/ 1581163 h 1976576"/>
                <a:gd name="connsiteX6" fmla="*/ 229745 w 565541"/>
                <a:gd name="connsiteY6" fmla="*/ 1581163 h 1976576"/>
                <a:gd name="connsiteX7" fmla="*/ 229745 w 565541"/>
                <a:gd name="connsiteY7" fmla="*/ 1526871 h 1976576"/>
                <a:gd name="connsiteX8" fmla="*/ 335796 w 565541"/>
                <a:gd name="connsiteY8" fmla="*/ 1409581 h 1976576"/>
                <a:gd name="connsiteX9" fmla="*/ 335796 w 565541"/>
                <a:gd name="connsiteY9" fmla="*/ 1463873 h 1976576"/>
                <a:gd name="connsiteX10" fmla="*/ 441823 w 565541"/>
                <a:gd name="connsiteY10" fmla="*/ 1463873 h 1976576"/>
                <a:gd name="connsiteX11" fmla="*/ 441823 w 565541"/>
                <a:gd name="connsiteY11" fmla="*/ 1409581 h 1976576"/>
                <a:gd name="connsiteX12" fmla="*/ 123718 w 565541"/>
                <a:gd name="connsiteY12" fmla="*/ 1404887 h 1976576"/>
                <a:gd name="connsiteX13" fmla="*/ 123718 w 565541"/>
                <a:gd name="connsiteY13" fmla="*/ 1459180 h 1976576"/>
                <a:gd name="connsiteX14" fmla="*/ 229745 w 565541"/>
                <a:gd name="connsiteY14" fmla="*/ 1459180 h 1976576"/>
                <a:gd name="connsiteX15" fmla="*/ 229745 w 565541"/>
                <a:gd name="connsiteY15" fmla="*/ 1404887 h 1976576"/>
                <a:gd name="connsiteX16" fmla="*/ 335796 w 565541"/>
                <a:gd name="connsiteY16" fmla="*/ 1287599 h 1976576"/>
                <a:gd name="connsiteX17" fmla="*/ 335796 w 565541"/>
                <a:gd name="connsiteY17" fmla="*/ 1341892 h 1976576"/>
                <a:gd name="connsiteX18" fmla="*/ 441823 w 565541"/>
                <a:gd name="connsiteY18" fmla="*/ 1341892 h 1976576"/>
                <a:gd name="connsiteX19" fmla="*/ 441823 w 565541"/>
                <a:gd name="connsiteY19" fmla="*/ 1287599 h 1976576"/>
                <a:gd name="connsiteX20" fmla="*/ 123718 w 565541"/>
                <a:gd name="connsiteY20" fmla="*/ 1282905 h 1976576"/>
                <a:gd name="connsiteX21" fmla="*/ 123718 w 565541"/>
                <a:gd name="connsiteY21" fmla="*/ 1337198 h 1976576"/>
                <a:gd name="connsiteX22" fmla="*/ 229745 w 565541"/>
                <a:gd name="connsiteY22" fmla="*/ 1337198 h 1976576"/>
                <a:gd name="connsiteX23" fmla="*/ 229745 w 565541"/>
                <a:gd name="connsiteY23" fmla="*/ 1282905 h 1976576"/>
                <a:gd name="connsiteX24" fmla="*/ 335796 w 565541"/>
                <a:gd name="connsiteY24" fmla="*/ 1165617 h 1976576"/>
                <a:gd name="connsiteX25" fmla="*/ 335796 w 565541"/>
                <a:gd name="connsiteY25" fmla="*/ 1219910 h 1976576"/>
                <a:gd name="connsiteX26" fmla="*/ 441823 w 565541"/>
                <a:gd name="connsiteY26" fmla="*/ 1219910 h 1976576"/>
                <a:gd name="connsiteX27" fmla="*/ 441823 w 565541"/>
                <a:gd name="connsiteY27" fmla="*/ 1165617 h 1976576"/>
                <a:gd name="connsiteX28" fmla="*/ 123718 w 565541"/>
                <a:gd name="connsiteY28" fmla="*/ 1160924 h 1976576"/>
                <a:gd name="connsiteX29" fmla="*/ 123718 w 565541"/>
                <a:gd name="connsiteY29" fmla="*/ 1215216 h 1976576"/>
                <a:gd name="connsiteX30" fmla="*/ 229745 w 565541"/>
                <a:gd name="connsiteY30" fmla="*/ 1215216 h 1976576"/>
                <a:gd name="connsiteX31" fmla="*/ 229745 w 565541"/>
                <a:gd name="connsiteY31" fmla="*/ 1160924 h 1976576"/>
                <a:gd name="connsiteX32" fmla="*/ 335796 w 565541"/>
                <a:gd name="connsiteY32" fmla="*/ 1043636 h 1976576"/>
                <a:gd name="connsiteX33" fmla="*/ 335796 w 565541"/>
                <a:gd name="connsiteY33" fmla="*/ 1097928 h 1976576"/>
                <a:gd name="connsiteX34" fmla="*/ 441823 w 565541"/>
                <a:gd name="connsiteY34" fmla="*/ 1097928 h 1976576"/>
                <a:gd name="connsiteX35" fmla="*/ 441823 w 565541"/>
                <a:gd name="connsiteY35" fmla="*/ 1043636 h 1976576"/>
                <a:gd name="connsiteX36" fmla="*/ 123718 w 565541"/>
                <a:gd name="connsiteY36" fmla="*/ 1038942 h 1976576"/>
                <a:gd name="connsiteX37" fmla="*/ 123718 w 565541"/>
                <a:gd name="connsiteY37" fmla="*/ 1093234 h 1976576"/>
                <a:gd name="connsiteX38" fmla="*/ 229745 w 565541"/>
                <a:gd name="connsiteY38" fmla="*/ 1093234 h 1976576"/>
                <a:gd name="connsiteX39" fmla="*/ 229745 w 565541"/>
                <a:gd name="connsiteY39" fmla="*/ 1038942 h 1976576"/>
                <a:gd name="connsiteX40" fmla="*/ 335796 w 565541"/>
                <a:gd name="connsiteY40" fmla="*/ 921654 h 1976576"/>
                <a:gd name="connsiteX41" fmla="*/ 335796 w 565541"/>
                <a:gd name="connsiteY41" fmla="*/ 975946 h 1976576"/>
                <a:gd name="connsiteX42" fmla="*/ 441823 w 565541"/>
                <a:gd name="connsiteY42" fmla="*/ 975946 h 1976576"/>
                <a:gd name="connsiteX43" fmla="*/ 441823 w 565541"/>
                <a:gd name="connsiteY43" fmla="*/ 921654 h 1976576"/>
                <a:gd name="connsiteX44" fmla="*/ 123718 w 565541"/>
                <a:gd name="connsiteY44" fmla="*/ 916960 h 1976576"/>
                <a:gd name="connsiteX45" fmla="*/ 123718 w 565541"/>
                <a:gd name="connsiteY45" fmla="*/ 971252 h 1976576"/>
                <a:gd name="connsiteX46" fmla="*/ 229745 w 565541"/>
                <a:gd name="connsiteY46" fmla="*/ 971252 h 1976576"/>
                <a:gd name="connsiteX47" fmla="*/ 229745 w 565541"/>
                <a:gd name="connsiteY47" fmla="*/ 916960 h 1976576"/>
                <a:gd name="connsiteX48" fmla="*/ 335796 w 565541"/>
                <a:gd name="connsiteY48" fmla="*/ 799672 h 1976576"/>
                <a:gd name="connsiteX49" fmla="*/ 335796 w 565541"/>
                <a:gd name="connsiteY49" fmla="*/ 853964 h 1976576"/>
                <a:gd name="connsiteX50" fmla="*/ 441823 w 565541"/>
                <a:gd name="connsiteY50" fmla="*/ 853964 h 1976576"/>
                <a:gd name="connsiteX51" fmla="*/ 441823 w 565541"/>
                <a:gd name="connsiteY51" fmla="*/ 799672 h 1976576"/>
                <a:gd name="connsiteX52" fmla="*/ 123718 w 565541"/>
                <a:gd name="connsiteY52" fmla="*/ 794978 h 1976576"/>
                <a:gd name="connsiteX53" fmla="*/ 123718 w 565541"/>
                <a:gd name="connsiteY53" fmla="*/ 849270 h 1976576"/>
                <a:gd name="connsiteX54" fmla="*/ 229745 w 565541"/>
                <a:gd name="connsiteY54" fmla="*/ 849270 h 1976576"/>
                <a:gd name="connsiteX55" fmla="*/ 229745 w 565541"/>
                <a:gd name="connsiteY55" fmla="*/ 794978 h 1976576"/>
                <a:gd name="connsiteX56" fmla="*/ 335796 w 565541"/>
                <a:gd name="connsiteY56" fmla="*/ 677690 h 1976576"/>
                <a:gd name="connsiteX57" fmla="*/ 335796 w 565541"/>
                <a:gd name="connsiteY57" fmla="*/ 731982 h 1976576"/>
                <a:gd name="connsiteX58" fmla="*/ 441823 w 565541"/>
                <a:gd name="connsiteY58" fmla="*/ 731982 h 1976576"/>
                <a:gd name="connsiteX59" fmla="*/ 441823 w 565541"/>
                <a:gd name="connsiteY59" fmla="*/ 677690 h 1976576"/>
                <a:gd name="connsiteX60" fmla="*/ 123718 w 565541"/>
                <a:gd name="connsiteY60" fmla="*/ 672996 h 1976576"/>
                <a:gd name="connsiteX61" fmla="*/ 123718 w 565541"/>
                <a:gd name="connsiteY61" fmla="*/ 727289 h 1976576"/>
                <a:gd name="connsiteX62" fmla="*/ 229745 w 565541"/>
                <a:gd name="connsiteY62" fmla="*/ 727289 h 1976576"/>
                <a:gd name="connsiteX63" fmla="*/ 229745 w 565541"/>
                <a:gd name="connsiteY63" fmla="*/ 672996 h 1976576"/>
                <a:gd name="connsiteX64" fmla="*/ 335796 w 565541"/>
                <a:gd name="connsiteY64" fmla="*/ 555708 h 1976576"/>
                <a:gd name="connsiteX65" fmla="*/ 335796 w 565541"/>
                <a:gd name="connsiteY65" fmla="*/ 610000 h 1976576"/>
                <a:gd name="connsiteX66" fmla="*/ 441823 w 565541"/>
                <a:gd name="connsiteY66" fmla="*/ 610000 h 1976576"/>
                <a:gd name="connsiteX67" fmla="*/ 441823 w 565541"/>
                <a:gd name="connsiteY67" fmla="*/ 555708 h 1976576"/>
                <a:gd name="connsiteX68" fmla="*/ 123718 w 565541"/>
                <a:gd name="connsiteY68" fmla="*/ 551014 h 1976576"/>
                <a:gd name="connsiteX69" fmla="*/ 123718 w 565541"/>
                <a:gd name="connsiteY69" fmla="*/ 605307 h 1976576"/>
                <a:gd name="connsiteX70" fmla="*/ 229745 w 565541"/>
                <a:gd name="connsiteY70" fmla="*/ 605307 h 1976576"/>
                <a:gd name="connsiteX71" fmla="*/ 229745 w 565541"/>
                <a:gd name="connsiteY71" fmla="*/ 551014 h 1976576"/>
                <a:gd name="connsiteX72" fmla="*/ 335796 w 565541"/>
                <a:gd name="connsiteY72" fmla="*/ 433726 h 1976576"/>
                <a:gd name="connsiteX73" fmla="*/ 335796 w 565541"/>
                <a:gd name="connsiteY73" fmla="*/ 488019 h 1976576"/>
                <a:gd name="connsiteX74" fmla="*/ 441823 w 565541"/>
                <a:gd name="connsiteY74" fmla="*/ 488019 h 1976576"/>
                <a:gd name="connsiteX75" fmla="*/ 441823 w 565541"/>
                <a:gd name="connsiteY75" fmla="*/ 433726 h 1976576"/>
                <a:gd name="connsiteX76" fmla="*/ 123718 w 565541"/>
                <a:gd name="connsiteY76" fmla="*/ 429032 h 1976576"/>
                <a:gd name="connsiteX77" fmla="*/ 123718 w 565541"/>
                <a:gd name="connsiteY77" fmla="*/ 483325 h 1976576"/>
                <a:gd name="connsiteX78" fmla="*/ 229745 w 565541"/>
                <a:gd name="connsiteY78" fmla="*/ 483325 h 1976576"/>
                <a:gd name="connsiteX79" fmla="*/ 229745 w 565541"/>
                <a:gd name="connsiteY79" fmla="*/ 429032 h 1976576"/>
                <a:gd name="connsiteX80" fmla="*/ 244058 w 565541"/>
                <a:gd name="connsiteY80" fmla="*/ 0 h 1976576"/>
                <a:gd name="connsiteX81" fmla="*/ 321484 w 565541"/>
                <a:gd name="connsiteY81" fmla="*/ 0 h 1976576"/>
                <a:gd name="connsiteX82" fmla="*/ 321484 w 565541"/>
                <a:gd name="connsiteY82" fmla="*/ 178763 h 1976576"/>
                <a:gd name="connsiteX83" fmla="*/ 388810 w 565541"/>
                <a:gd name="connsiteY83" fmla="*/ 178763 h 1976576"/>
                <a:gd name="connsiteX84" fmla="*/ 388810 w 565541"/>
                <a:gd name="connsiteY84" fmla="*/ 299617 h 1976576"/>
                <a:gd name="connsiteX85" fmla="*/ 565541 w 565541"/>
                <a:gd name="connsiteY85" fmla="*/ 299617 h 1976576"/>
                <a:gd name="connsiteX86" fmla="*/ 565541 w 565541"/>
                <a:gd name="connsiteY86" fmla="*/ 1976576 h 1976576"/>
                <a:gd name="connsiteX87" fmla="*/ 448247 w 565541"/>
                <a:gd name="connsiteY87" fmla="*/ 1976576 h 1976576"/>
                <a:gd name="connsiteX88" fmla="*/ 371127 w 565541"/>
                <a:gd name="connsiteY88" fmla="*/ 1976576 h 1976576"/>
                <a:gd name="connsiteX89" fmla="*/ 194414 w 565541"/>
                <a:gd name="connsiteY89" fmla="*/ 1976576 h 1976576"/>
                <a:gd name="connsiteX90" fmla="*/ 88332 w 565541"/>
                <a:gd name="connsiteY90" fmla="*/ 1976576 h 1976576"/>
                <a:gd name="connsiteX91" fmla="*/ 0 w 565541"/>
                <a:gd name="connsiteY91" fmla="*/ 1976576 h 1976576"/>
                <a:gd name="connsiteX92" fmla="*/ 0 w 565541"/>
                <a:gd name="connsiteY92" fmla="*/ 299617 h 1976576"/>
                <a:gd name="connsiteX93" fmla="*/ 176731 w 565541"/>
                <a:gd name="connsiteY93" fmla="*/ 299617 h 1976576"/>
                <a:gd name="connsiteX94" fmla="*/ 176731 w 565541"/>
                <a:gd name="connsiteY94" fmla="*/ 178763 h 1976576"/>
                <a:gd name="connsiteX95" fmla="*/ 244058 w 565541"/>
                <a:gd name="connsiteY95" fmla="*/ 178763 h 19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65541" h="1976576">
                  <a:moveTo>
                    <a:pt x="335796" y="1531565"/>
                  </a:moveTo>
                  <a:lnTo>
                    <a:pt x="335796" y="1585857"/>
                  </a:lnTo>
                  <a:lnTo>
                    <a:pt x="441823" y="1585857"/>
                  </a:lnTo>
                  <a:lnTo>
                    <a:pt x="441823" y="1531565"/>
                  </a:lnTo>
                  <a:close/>
                  <a:moveTo>
                    <a:pt x="123718" y="1526871"/>
                  </a:moveTo>
                  <a:lnTo>
                    <a:pt x="123718" y="1581163"/>
                  </a:lnTo>
                  <a:lnTo>
                    <a:pt x="229745" y="1581163"/>
                  </a:lnTo>
                  <a:lnTo>
                    <a:pt x="229745" y="1526871"/>
                  </a:lnTo>
                  <a:close/>
                  <a:moveTo>
                    <a:pt x="335796" y="1409581"/>
                  </a:moveTo>
                  <a:lnTo>
                    <a:pt x="335796" y="1463873"/>
                  </a:lnTo>
                  <a:lnTo>
                    <a:pt x="441823" y="1463873"/>
                  </a:lnTo>
                  <a:lnTo>
                    <a:pt x="441823" y="1409581"/>
                  </a:lnTo>
                  <a:close/>
                  <a:moveTo>
                    <a:pt x="123718" y="1404887"/>
                  </a:moveTo>
                  <a:lnTo>
                    <a:pt x="123718" y="1459180"/>
                  </a:lnTo>
                  <a:lnTo>
                    <a:pt x="229745" y="1459180"/>
                  </a:lnTo>
                  <a:lnTo>
                    <a:pt x="229745" y="1404887"/>
                  </a:lnTo>
                  <a:close/>
                  <a:moveTo>
                    <a:pt x="335796" y="1287599"/>
                  </a:moveTo>
                  <a:lnTo>
                    <a:pt x="335796" y="1341892"/>
                  </a:lnTo>
                  <a:lnTo>
                    <a:pt x="441823" y="1341892"/>
                  </a:lnTo>
                  <a:lnTo>
                    <a:pt x="441823" y="1287599"/>
                  </a:lnTo>
                  <a:close/>
                  <a:moveTo>
                    <a:pt x="123718" y="1282905"/>
                  </a:moveTo>
                  <a:lnTo>
                    <a:pt x="123718" y="1337198"/>
                  </a:lnTo>
                  <a:lnTo>
                    <a:pt x="229745" y="1337198"/>
                  </a:lnTo>
                  <a:lnTo>
                    <a:pt x="229745" y="1282905"/>
                  </a:lnTo>
                  <a:close/>
                  <a:moveTo>
                    <a:pt x="335796" y="1165617"/>
                  </a:moveTo>
                  <a:lnTo>
                    <a:pt x="335796" y="1219910"/>
                  </a:lnTo>
                  <a:lnTo>
                    <a:pt x="441823" y="1219910"/>
                  </a:lnTo>
                  <a:lnTo>
                    <a:pt x="441823" y="1165617"/>
                  </a:lnTo>
                  <a:close/>
                  <a:moveTo>
                    <a:pt x="123718" y="1160924"/>
                  </a:moveTo>
                  <a:lnTo>
                    <a:pt x="123718" y="1215216"/>
                  </a:lnTo>
                  <a:lnTo>
                    <a:pt x="229745" y="1215216"/>
                  </a:lnTo>
                  <a:lnTo>
                    <a:pt x="229745" y="1160924"/>
                  </a:lnTo>
                  <a:close/>
                  <a:moveTo>
                    <a:pt x="335796" y="1043636"/>
                  </a:moveTo>
                  <a:lnTo>
                    <a:pt x="335796" y="1097928"/>
                  </a:lnTo>
                  <a:lnTo>
                    <a:pt x="441823" y="1097928"/>
                  </a:lnTo>
                  <a:lnTo>
                    <a:pt x="441823" y="1043636"/>
                  </a:lnTo>
                  <a:close/>
                  <a:moveTo>
                    <a:pt x="123718" y="1038942"/>
                  </a:moveTo>
                  <a:lnTo>
                    <a:pt x="123718" y="1093234"/>
                  </a:lnTo>
                  <a:lnTo>
                    <a:pt x="229745" y="1093234"/>
                  </a:lnTo>
                  <a:lnTo>
                    <a:pt x="229745" y="1038942"/>
                  </a:lnTo>
                  <a:close/>
                  <a:moveTo>
                    <a:pt x="335796" y="921654"/>
                  </a:moveTo>
                  <a:lnTo>
                    <a:pt x="335796" y="975946"/>
                  </a:lnTo>
                  <a:lnTo>
                    <a:pt x="441823" y="975946"/>
                  </a:lnTo>
                  <a:lnTo>
                    <a:pt x="441823" y="921654"/>
                  </a:lnTo>
                  <a:close/>
                  <a:moveTo>
                    <a:pt x="123718" y="916960"/>
                  </a:moveTo>
                  <a:lnTo>
                    <a:pt x="123718" y="971252"/>
                  </a:lnTo>
                  <a:lnTo>
                    <a:pt x="229745" y="971252"/>
                  </a:lnTo>
                  <a:lnTo>
                    <a:pt x="229745" y="916960"/>
                  </a:lnTo>
                  <a:close/>
                  <a:moveTo>
                    <a:pt x="335796" y="799672"/>
                  </a:moveTo>
                  <a:lnTo>
                    <a:pt x="335796" y="853964"/>
                  </a:lnTo>
                  <a:lnTo>
                    <a:pt x="441823" y="853964"/>
                  </a:lnTo>
                  <a:lnTo>
                    <a:pt x="441823" y="799672"/>
                  </a:lnTo>
                  <a:close/>
                  <a:moveTo>
                    <a:pt x="123718" y="794978"/>
                  </a:moveTo>
                  <a:lnTo>
                    <a:pt x="123718" y="849270"/>
                  </a:lnTo>
                  <a:lnTo>
                    <a:pt x="229745" y="849270"/>
                  </a:lnTo>
                  <a:lnTo>
                    <a:pt x="229745" y="794978"/>
                  </a:lnTo>
                  <a:close/>
                  <a:moveTo>
                    <a:pt x="335796" y="677690"/>
                  </a:moveTo>
                  <a:lnTo>
                    <a:pt x="335796" y="731982"/>
                  </a:lnTo>
                  <a:lnTo>
                    <a:pt x="441823" y="731982"/>
                  </a:lnTo>
                  <a:lnTo>
                    <a:pt x="441823" y="677690"/>
                  </a:lnTo>
                  <a:close/>
                  <a:moveTo>
                    <a:pt x="123718" y="672996"/>
                  </a:moveTo>
                  <a:lnTo>
                    <a:pt x="123718" y="727289"/>
                  </a:lnTo>
                  <a:lnTo>
                    <a:pt x="229745" y="727289"/>
                  </a:lnTo>
                  <a:lnTo>
                    <a:pt x="229745" y="672996"/>
                  </a:lnTo>
                  <a:close/>
                  <a:moveTo>
                    <a:pt x="335796" y="555708"/>
                  </a:moveTo>
                  <a:lnTo>
                    <a:pt x="335796" y="610000"/>
                  </a:lnTo>
                  <a:lnTo>
                    <a:pt x="441823" y="610000"/>
                  </a:lnTo>
                  <a:lnTo>
                    <a:pt x="441823" y="555708"/>
                  </a:lnTo>
                  <a:close/>
                  <a:moveTo>
                    <a:pt x="123718" y="551014"/>
                  </a:moveTo>
                  <a:lnTo>
                    <a:pt x="123718" y="605307"/>
                  </a:lnTo>
                  <a:lnTo>
                    <a:pt x="229745" y="605307"/>
                  </a:lnTo>
                  <a:lnTo>
                    <a:pt x="229745" y="551014"/>
                  </a:lnTo>
                  <a:close/>
                  <a:moveTo>
                    <a:pt x="335796" y="433726"/>
                  </a:moveTo>
                  <a:lnTo>
                    <a:pt x="335796" y="488019"/>
                  </a:lnTo>
                  <a:lnTo>
                    <a:pt x="441823" y="488019"/>
                  </a:lnTo>
                  <a:lnTo>
                    <a:pt x="441823" y="433726"/>
                  </a:lnTo>
                  <a:close/>
                  <a:moveTo>
                    <a:pt x="123718" y="429032"/>
                  </a:moveTo>
                  <a:lnTo>
                    <a:pt x="123718" y="483325"/>
                  </a:lnTo>
                  <a:lnTo>
                    <a:pt x="229745" y="483325"/>
                  </a:lnTo>
                  <a:lnTo>
                    <a:pt x="229745" y="429032"/>
                  </a:lnTo>
                  <a:close/>
                  <a:moveTo>
                    <a:pt x="244058" y="0"/>
                  </a:moveTo>
                  <a:lnTo>
                    <a:pt x="321484" y="0"/>
                  </a:lnTo>
                  <a:lnTo>
                    <a:pt x="321484" y="178763"/>
                  </a:lnTo>
                  <a:lnTo>
                    <a:pt x="388810" y="178763"/>
                  </a:lnTo>
                  <a:lnTo>
                    <a:pt x="388810" y="299617"/>
                  </a:lnTo>
                  <a:lnTo>
                    <a:pt x="565541" y="299617"/>
                  </a:lnTo>
                  <a:lnTo>
                    <a:pt x="565541" y="1976576"/>
                  </a:lnTo>
                  <a:lnTo>
                    <a:pt x="448247" y="1976576"/>
                  </a:lnTo>
                  <a:lnTo>
                    <a:pt x="371127" y="1976576"/>
                  </a:lnTo>
                  <a:lnTo>
                    <a:pt x="194414" y="1976576"/>
                  </a:lnTo>
                  <a:lnTo>
                    <a:pt x="8833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76731" y="299617"/>
                  </a:lnTo>
                  <a:lnTo>
                    <a:pt x="176731" y="178763"/>
                  </a:lnTo>
                  <a:lnTo>
                    <a:pt x="244058" y="1787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9" name="Freeform: Shape 102">
              <a:extLst>
                <a:ext uri="{FF2B5EF4-FFF2-40B4-BE49-F238E27FC236}">
                  <a16:creationId xmlns:a16="http://schemas.microsoft.com/office/drawing/2014/main" id="{AE11BEBA-D1AB-41CA-B3BE-30FFC89F0140}"/>
                </a:ext>
              </a:extLst>
            </p:cNvPr>
            <p:cNvSpPr/>
            <p:nvPr/>
          </p:nvSpPr>
          <p:spPr>
            <a:xfrm>
              <a:off x="2284614" y="3799577"/>
              <a:ext cx="411556" cy="2010519"/>
            </a:xfrm>
            <a:custGeom>
              <a:avLst/>
              <a:gdLst>
                <a:gd name="connsiteX0" fmla="*/ 285608 w 487386"/>
                <a:gd name="connsiteY0" fmla="*/ 1339706 h 2330989"/>
                <a:gd name="connsiteX1" fmla="*/ 285608 w 487386"/>
                <a:gd name="connsiteY1" fmla="*/ 1414297 h 2330989"/>
                <a:gd name="connsiteX2" fmla="*/ 356272 w 487386"/>
                <a:gd name="connsiteY2" fmla="*/ 1414297 h 2330989"/>
                <a:gd name="connsiteX3" fmla="*/ 356272 w 487386"/>
                <a:gd name="connsiteY3" fmla="*/ 1339706 h 2330989"/>
                <a:gd name="connsiteX4" fmla="*/ 285608 w 487386"/>
                <a:gd name="connsiteY4" fmla="*/ 1339706 h 2330989"/>
                <a:gd name="connsiteX5" fmla="*/ 31407 w 487386"/>
                <a:gd name="connsiteY5" fmla="*/ 1338724 h 2330989"/>
                <a:gd name="connsiteX6" fmla="*/ 31407 w 487386"/>
                <a:gd name="connsiteY6" fmla="*/ 1414297 h 2330989"/>
                <a:gd name="connsiteX7" fmla="*/ 258126 w 487386"/>
                <a:gd name="connsiteY7" fmla="*/ 1414297 h 2330989"/>
                <a:gd name="connsiteX8" fmla="*/ 258126 w 487386"/>
                <a:gd name="connsiteY8" fmla="*/ 1338724 h 2330989"/>
                <a:gd name="connsiteX9" fmla="*/ 31407 w 487386"/>
                <a:gd name="connsiteY9" fmla="*/ 1338724 h 2330989"/>
                <a:gd name="connsiteX10" fmla="*/ 385716 w 487386"/>
                <a:gd name="connsiteY10" fmla="*/ 1245485 h 2330989"/>
                <a:gd name="connsiteX11" fmla="*/ 385716 w 487386"/>
                <a:gd name="connsiteY11" fmla="*/ 1318113 h 2330989"/>
                <a:gd name="connsiteX12" fmla="*/ 453438 w 487386"/>
                <a:gd name="connsiteY12" fmla="*/ 1318113 h 2330989"/>
                <a:gd name="connsiteX13" fmla="*/ 453438 w 487386"/>
                <a:gd name="connsiteY13" fmla="*/ 1245485 h 2330989"/>
                <a:gd name="connsiteX14" fmla="*/ 385716 w 487386"/>
                <a:gd name="connsiteY14" fmla="*/ 1245485 h 2330989"/>
                <a:gd name="connsiteX15" fmla="*/ 32388 w 487386"/>
                <a:gd name="connsiteY15" fmla="*/ 1243522 h 2330989"/>
                <a:gd name="connsiteX16" fmla="*/ 32388 w 487386"/>
                <a:gd name="connsiteY16" fmla="*/ 1318113 h 2330989"/>
                <a:gd name="connsiteX17" fmla="*/ 102073 w 487386"/>
                <a:gd name="connsiteY17" fmla="*/ 1318113 h 2330989"/>
                <a:gd name="connsiteX18" fmla="*/ 102073 w 487386"/>
                <a:gd name="connsiteY18" fmla="*/ 1243522 h 2330989"/>
                <a:gd name="connsiteX19" fmla="*/ 32388 w 487386"/>
                <a:gd name="connsiteY19" fmla="*/ 1243522 h 2330989"/>
                <a:gd name="connsiteX20" fmla="*/ 130535 w 487386"/>
                <a:gd name="connsiteY20" fmla="*/ 1242540 h 2330989"/>
                <a:gd name="connsiteX21" fmla="*/ 130535 w 487386"/>
                <a:gd name="connsiteY21" fmla="*/ 1317131 h 2330989"/>
                <a:gd name="connsiteX22" fmla="*/ 356272 w 487386"/>
                <a:gd name="connsiteY22" fmla="*/ 1317131 h 2330989"/>
                <a:gd name="connsiteX23" fmla="*/ 356272 w 487386"/>
                <a:gd name="connsiteY23" fmla="*/ 1242540 h 2330989"/>
                <a:gd name="connsiteX24" fmla="*/ 130535 w 487386"/>
                <a:gd name="connsiteY24" fmla="*/ 1242540 h 2330989"/>
                <a:gd name="connsiteX25" fmla="*/ 128572 w 487386"/>
                <a:gd name="connsiteY25" fmla="*/ 1149301 h 2330989"/>
                <a:gd name="connsiteX26" fmla="*/ 128572 w 487386"/>
                <a:gd name="connsiteY26" fmla="*/ 1220947 h 2330989"/>
                <a:gd name="connsiteX27" fmla="*/ 199237 w 487386"/>
                <a:gd name="connsiteY27" fmla="*/ 1220947 h 2330989"/>
                <a:gd name="connsiteX28" fmla="*/ 199237 w 487386"/>
                <a:gd name="connsiteY28" fmla="*/ 1149301 h 2330989"/>
                <a:gd name="connsiteX29" fmla="*/ 128572 w 487386"/>
                <a:gd name="connsiteY29" fmla="*/ 1149301 h 2330989"/>
                <a:gd name="connsiteX30" fmla="*/ 226720 w 487386"/>
                <a:gd name="connsiteY30" fmla="*/ 1148319 h 2330989"/>
                <a:gd name="connsiteX31" fmla="*/ 226720 w 487386"/>
                <a:gd name="connsiteY31" fmla="*/ 1219966 h 2330989"/>
                <a:gd name="connsiteX32" fmla="*/ 453438 w 487386"/>
                <a:gd name="connsiteY32" fmla="*/ 1219966 h 2330989"/>
                <a:gd name="connsiteX33" fmla="*/ 453438 w 487386"/>
                <a:gd name="connsiteY33" fmla="*/ 1148319 h 2330989"/>
                <a:gd name="connsiteX34" fmla="*/ 226720 w 487386"/>
                <a:gd name="connsiteY34" fmla="*/ 1148319 h 2330989"/>
                <a:gd name="connsiteX35" fmla="*/ 128572 w 487386"/>
                <a:gd name="connsiteY35" fmla="*/ 1050172 h 2330989"/>
                <a:gd name="connsiteX36" fmla="*/ 128572 w 487386"/>
                <a:gd name="connsiteY36" fmla="*/ 1121820 h 2330989"/>
                <a:gd name="connsiteX37" fmla="*/ 357254 w 487386"/>
                <a:gd name="connsiteY37" fmla="*/ 1121820 h 2330989"/>
                <a:gd name="connsiteX38" fmla="*/ 357254 w 487386"/>
                <a:gd name="connsiteY38" fmla="*/ 1050172 h 2330989"/>
                <a:gd name="connsiteX39" fmla="*/ 128572 w 487386"/>
                <a:gd name="connsiteY39" fmla="*/ 1050172 h 2330989"/>
                <a:gd name="connsiteX40" fmla="*/ 32388 w 487386"/>
                <a:gd name="connsiteY40" fmla="*/ 1050172 h 2330989"/>
                <a:gd name="connsiteX41" fmla="*/ 32388 w 487386"/>
                <a:gd name="connsiteY41" fmla="*/ 1122800 h 2330989"/>
                <a:gd name="connsiteX42" fmla="*/ 103055 w 487386"/>
                <a:gd name="connsiteY42" fmla="*/ 1122800 h 2330989"/>
                <a:gd name="connsiteX43" fmla="*/ 103055 w 487386"/>
                <a:gd name="connsiteY43" fmla="*/ 1050172 h 2330989"/>
                <a:gd name="connsiteX44" fmla="*/ 32388 w 487386"/>
                <a:gd name="connsiteY44" fmla="*/ 1050172 h 2330989"/>
                <a:gd name="connsiteX45" fmla="*/ 383754 w 487386"/>
                <a:gd name="connsiteY45" fmla="*/ 953007 h 2330989"/>
                <a:gd name="connsiteX46" fmla="*/ 383754 w 487386"/>
                <a:gd name="connsiteY46" fmla="*/ 1024654 h 2330989"/>
                <a:gd name="connsiteX47" fmla="*/ 452457 w 487386"/>
                <a:gd name="connsiteY47" fmla="*/ 1024654 h 2330989"/>
                <a:gd name="connsiteX48" fmla="*/ 452457 w 487386"/>
                <a:gd name="connsiteY48" fmla="*/ 953007 h 2330989"/>
                <a:gd name="connsiteX49" fmla="*/ 383754 w 487386"/>
                <a:gd name="connsiteY49" fmla="*/ 953007 h 2330989"/>
                <a:gd name="connsiteX50" fmla="*/ 30425 w 487386"/>
                <a:gd name="connsiteY50" fmla="*/ 953007 h 2330989"/>
                <a:gd name="connsiteX51" fmla="*/ 30425 w 487386"/>
                <a:gd name="connsiteY51" fmla="*/ 1023673 h 2330989"/>
                <a:gd name="connsiteX52" fmla="*/ 259108 w 487386"/>
                <a:gd name="connsiteY52" fmla="*/ 1023673 h 2330989"/>
                <a:gd name="connsiteX53" fmla="*/ 259108 w 487386"/>
                <a:gd name="connsiteY53" fmla="*/ 953007 h 2330989"/>
                <a:gd name="connsiteX54" fmla="*/ 30425 w 487386"/>
                <a:gd name="connsiteY54" fmla="*/ 953007 h 2330989"/>
                <a:gd name="connsiteX55" fmla="*/ 286589 w 487386"/>
                <a:gd name="connsiteY55" fmla="*/ 952025 h 2330989"/>
                <a:gd name="connsiteX56" fmla="*/ 286589 w 487386"/>
                <a:gd name="connsiteY56" fmla="*/ 1023673 h 2330989"/>
                <a:gd name="connsiteX57" fmla="*/ 357254 w 487386"/>
                <a:gd name="connsiteY57" fmla="*/ 1023673 h 2330989"/>
                <a:gd name="connsiteX58" fmla="*/ 357254 w 487386"/>
                <a:gd name="connsiteY58" fmla="*/ 952025 h 2330989"/>
                <a:gd name="connsiteX59" fmla="*/ 286589 w 487386"/>
                <a:gd name="connsiteY59" fmla="*/ 952025 h 2330989"/>
                <a:gd name="connsiteX60" fmla="*/ 382772 w 487386"/>
                <a:gd name="connsiteY60" fmla="*/ 854860 h 2330989"/>
                <a:gd name="connsiteX61" fmla="*/ 382772 w 487386"/>
                <a:gd name="connsiteY61" fmla="*/ 927489 h 2330989"/>
                <a:gd name="connsiteX62" fmla="*/ 452457 w 487386"/>
                <a:gd name="connsiteY62" fmla="*/ 927489 h 2330989"/>
                <a:gd name="connsiteX63" fmla="*/ 452457 w 487386"/>
                <a:gd name="connsiteY63" fmla="*/ 854860 h 2330989"/>
                <a:gd name="connsiteX64" fmla="*/ 382772 w 487386"/>
                <a:gd name="connsiteY64" fmla="*/ 854860 h 2330989"/>
                <a:gd name="connsiteX65" fmla="*/ 286589 w 487386"/>
                <a:gd name="connsiteY65" fmla="*/ 853878 h 2330989"/>
                <a:gd name="connsiteX66" fmla="*/ 286589 w 487386"/>
                <a:gd name="connsiteY66" fmla="*/ 927489 h 2330989"/>
                <a:gd name="connsiteX67" fmla="*/ 355291 w 487386"/>
                <a:gd name="connsiteY67" fmla="*/ 927489 h 2330989"/>
                <a:gd name="connsiteX68" fmla="*/ 355291 w 487386"/>
                <a:gd name="connsiteY68" fmla="*/ 853878 h 2330989"/>
                <a:gd name="connsiteX69" fmla="*/ 286589 w 487386"/>
                <a:gd name="connsiteY69" fmla="*/ 853878 h 2330989"/>
                <a:gd name="connsiteX70" fmla="*/ 384735 w 487386"/>
                <a:gd name="connsiteY70" fmla="*/ 756713 h 2330989"/>
                <a:gd name="connsiteX71" fmla="*/ 384735 w 487386"/>
                <a:gd name="connsiteY71" fmla="*/ 829342 h 2330989"/>
                <a:gd name="connsiteX72" fmla="*/ 453438 w 487386"/>
                <a:gd name="connsiteY72" fmla="*/ 829342 h 2330989"/>
                <a:gd name="connsiteX73" fmla="*/ 453438 w 487386"/>
                <a:gd name="connsiteY73" fmla="*/ 756713 h 2330989"/>
                <a:gd name="connsiteX74" fmla="*/ 384735 w 487386"/>
                <a:gd name="connsiteY74" fmla="*/ 756713 h 2330989"/>
                <a:gd name="connsiteX75" fmla="*/ 130535 w 487386"/>
                <a:gd name="connsiteY75" fmla="*/ 756713 h 2330989"/>
                <a:gd name="connsiteX76" fmla="*/ 130535 w 487386"/>
                <a:gd name="connsiteY76" fmla="*/ 829342 h 2330989"/>
                <a:gd name="connsiteX77" fmla="*/ 357254 w 487386"/>
                <a:gd name="connsiteY77" fmla="*/ 829342 h 2330989"/>
                <a:gd name="connsiteX78" fmla="*/ 357254 w 487386"/>
                <a:gd name="connsiteY78" fmla="*/ 756713 h 2330989"/>
                <a:gd name="connsiteX79" fmla="*/ 130535 w 487386"/>
                <a:gd name="connsiteY79" fmla="*/ 756713 h 2330989"/>
                <a:gd name="connsiteX80" fmla="*/ 32388 w 487386"/>
                <a:gd name="connsiteY80" fmla="*/ 755731 h 2330989"/>
                <a:gd name="connsiteX81" fmla="*/ 32388 w 487386"/>
                <a:gd name="connsiteY81" fmla="*/ 830323 h 2330989"/>
                <a:gd name="connsiteX82" fmla="*/ 102073 w 487386"/>
                <a:gd name="connsiteY82" fmla="*/ 830323 h 2330989"/>
                <a:gd name="connsiteX83" fmla="*/ 102073 w 487386"/>
                <a:gd name="connsiteY83" fmla="*/ 755731 h 2330989"/>
                <a:gd name="connsiteX84" fmla="*/ 32388 w 487386"/>
                <a:gd name="connsiteY84" fmla="*/ 755731 h 2330989"/>
                <a:gd name="connsiteX85" fmla="*/ 382772 w 487386"/>
                <a:gd name="connsiteY85" fmla="*/ 658566 h 2330989"/>
                <a:gd name="connsiteX86" fmla="*/ 382772 w 487386"/>
                <a:gd name="connsiteY86" fmla="*/ 733158 h 2330989"/>
                <a:gd name="connsiteX87" fmla="*/ 452457 w 487386"/>
                <a:gd name="connsiteY87" fmla="*/ 733158 h 2330989"/>
                <a:gd name="connsiteX88" fmla="*/ 452457 w 487386"/>
                <a:gd name="connsiteY88" fmla="*/ 658566 h 2330989"/>
                <a:gd name="connsiteX89" fmla="*/ 382772 w 487386"/>
                <a:gd name="connsiteY89" fmla="*/ 658566 h 2330989"/>
                <a:gd name="connsiteX90" fmla="*/ 31407 w 487386"/>
                <a:gd name="connsiteY90" fmla="*/ 658566 h 2330989"/>
                <a:gd name="connsiteX91" fmla="*/ 31407 w 487386"/>
                <a:gd name="connsiteY91" fmla="*/ 735121 h 2330989"/>
                <a:gd name="connsiteX92" fmla="*/ 259108 w 487386"/>
                <a:gd name="connsiteY92" fmla="*/ 735121 h 2330989"/>
                <a:gd name="connsiteX93" fmla="*/ 259108 w 487386"/>
                <a:gd name="connsiteY93" fmla="*/ 658566 h 2330989"/>
                <a:gd name="connsiteX94" fmla="*/ 31407 w 487386"/>
                <a:gd name="connsiteY94" fmla="*/ 658566 h 2330989"/>
                <a:gd name="connsiteX95" fmla="*/ 226720 w 487386"/>
                <a:gd name="connsiteY95" fmla="*/ 561400 h 2330989"/>
                <a:gd name="connsiteX96" fmla="*/ 226720 w 487386"/>
                <a:gd name="connsiteY96" fmla="*/ 638937 h 2330989"/>
                <a:gd name="connsiteX97" fmla="*/ 451475 w 487386"/>
                <a:gd name="connsiteY97" fmla="*/ 638937 h 2330989"/>
                <a:gd name="connsiteX98" fmla="*/ 451475 w 487386"/>
                <a:gd name="connsiteY98" fmla="*/ 561400 h 2330989"/>
                <a:gd name="connsiteX99" fmla="*/ 226720 w 487386"/>
                <a:gd name="connsiteY99" fmla="*/ 561400 h 2330989"/>
                <a:gd name="connsiteX100" fmla="*/ 128572 w 487386"/>
                <a:gd name="connsiteY100" fmla="*/ 561400 h 2330989"/>
                <a:gd name="connsiteX101" fmla="*/ 128572 w 487386"/>
                <a:gd name="connsiteY101" fmla="*/ 636974 h 2330989"/>
                <a:gd name="connsiteX102" fmla="*/ 198257 w 487386"/>
                <a:gd name="connsiteY102" fmla="*/ 636974 h 2330989"/>
                <a:gd name="connsiteX103" fmla="*/ 198257 w 487386"/>
                <a:gd name="connsiteY103" fmla="*/ 561400 h 2330989"/>
                <a:gd name="connsiteX104" fmla="*/ 128572 w 487386"/>
                <a:gd name="connsiteY104" fmla="*/ 561400 h 2330989"/>
                <a:gd name="connsiteX105" fmla="*/ 129554 w 487386"/>
                <a:gd name="connsiteY105" fmla="*/ 464235 h 2330989"/>
                <a:gd name="connsiteX106" fmla="*/ 129554 w 487386"/>
                <a:gd name="connsiteY106" fmla="*/ 540790 h 2330989"/>
                <a:gd name="connsiteX107" fmla="*/ 356272 w 487386"/>
                <a:gd name="connsiteY107" fmla="*/ 540790 h 2330989"/>
                <a:gd name="connsiteX108" fmla="*/ 356272 w 487386"/>
                <a:gd name="connsiteY108" fmla="*/ 464235 h 2330989"/>
                <a:gd name="connsiteX109" fmla="*/ 129554 w 487386"/>
                <a:gd name="connsiteY109" fmla="*/ 464235 h 2330989"/>
                <a:gd name="connsiteX110" fmla="*/ 34352 w 487386"/>
                <a:gd name="connsiteY110" fmla="*/ 463253 h 2330989"/>
                <a:gd name="connsiteX111" fmla="*/ 34352 w 487386"/>
                <a:gd name="connsiteY111" fmla="*/ 539808 h 2330989"/>
                <a:gd name="connsiteX112" fmla="*/ 102073 w 487386"/>
                <a:gd name="connsiteY112" fmla="*/ 539808 h 2330989"/>
                <a:gd name="connsiteX113" fmla="*/ 102073 w 487386"/>
                <a:gd name="connsiteY113" fmla="*/ 463253 h 2330989"/>
                <a:gd name="connsiteX114" fmla="*/ 34352 w 487386"/>
                <a:gd name="connsiteY114" fmla="*/ 463253 h 2330989"/>
                <a:gd name="connsiteX115" fmla="*/ 384735 w 487386"/>
                <a:gd name="connsiteY115" fmla="*/ 462272 h 2330989"/>
                <a:gd name="connsiteX116" fmla="*/ 384735 w 487386"/>
                <a:gd name="connsiteY116" fmla="*/ 540790 h 2330989"/>
                <a:gd name="connsiteX117" fmla="*/ 451475 w 487386"/>
                <a:gd name="connsiteY117" fmla="*/ 540790 h 2330989"/>
                <a:gd name="connsiteX118" fmla="*/ 451475 w 487386"/>
                <a:gd name="connsiteY118" fmla="*/ 462272 h 2330989"/>
                <a:gd name="connsiteX119" fmla="*/ 384735 w 487386"/>
                <a:gd name="connsiteY119" fmla="*/ 462272 h 2330989"/>
                <a:gd name="connsiteX120" fmla="*/ 52999 w 487386"/>
                <a:gd name="connsiteY120" fmla="*/ 286589 h 2330989"/>
                <a:gd name="connsiteX121" fmla="*/ 52999 w 487386"/>
                <a:gd name="connsiteY121" fmla="*/ 364126 h 2330989"/>
                <a:gd name="connsiteX122" fmla="*/ 192368 w 487386"/>
                <a:gd name="connsiteY122" fmla="*/ 364126 h 2330989"/>
                <a:gd name="connsiteX123" fmla="*/ 192368 w 487386"/>
                <a:gd name="connsiteY123" fmla="*/ 286589 h 2330989"/>
                <a:gd name="connsiteX124" fmla="*/ 52999 w 487386"/>
                <a:gd name="connsiteY124" fmla="*/ 286589 h 2330989"/>
                <a:gd name="connsiteX125" fmla="*/ 295422 w 487386"/>
                <a:gd name="connsiteY125" fmla="*/ 285608 h 2330989"/>
                <a:gd name="connsiteX126" fmla="*/ 295422 w 487386"/>
                <a:gd name="connsiteY126" fmla="*/ 364126 h 2330989"/>
                <a:gd name="connsiteX127" fmla="*/ 434790 w 487386"/>
                <a:gd name="connsiteY127" fmla="*/ 364126 h 2330989"/>
                <a:gd name="connsiteX128" fmla="*/ 434790 w 487386"/>
                <a:gd name="connsiteY128" fmla="*/ 285608 h 2330989"/>
                <a:gd name="connsiteX129" fmla="*/ 295422 w 487386"/>
                <a:gd name="connsiteY129" fmla="*/ 285608 h 2330989"/>
                <a:gd name="connsiteX130" fmla="*/ 51036 w 487386"/>
                <a:gd name="connsiteY130" fmla="*/ 186479 h 2330989"/>
                <a:gd name="connsiteX131" fmla="*/ 51036 w 487386"/>
                <a:gd name="connsiteY131" fmla="*/ 259108 h 2330989"/>
                <a:gd name="connsiteX132" fmla="*/ 190405 w 487386"/>
                <a:gd name="connsiteY132" fmla="*/ 259108 h 2330989"/>
                <a:gd name="connsiteX133" fmla="*/ 190405 w 487386"/>
                <a:gd name="connsiteY133" fmla="*/ 186479 h 2330989"/>
                <a:gd name="connsiteX134" fmla="*/ 51036 w 487386"/>
                <a:gd name="connsiteY134" fmla="*/ 186479 h 2330989"/>
                <a:gd name="connsiteX135" fmla="*/ 294440 w 487386"/>
                <a:gd name="connsiteY135" fmla="*/ 185498 h 2330989"/>
                <a:gd name="connsiteX136" fmla="*/ 294440 w 487386"/>
                <a:gd name="connsiteY136" fmla="*/ 260090 h 2330989"/>
                <a:gd name="connsiteX137" fmla="*/ 432828 w 487386"/>
                <a:gd name="connsiteY137" fmla="*/ 260090 h 2330989"/>
                <a:gd name="connsiteX138" fmla="*/ 432828 w 487386"/>
                <a:gd name="connsiteY138" fmla="*/ 185498 h 2330989"/>
                <a:gd name="connsiteX139" fmla="*/ 294440 w 487386"/>
                <a:gd name="connsiteY139" fmla="*/ 185498 h 2330989"/>
                <a:gd name="connsiteX140" fmla="*/ 52999 w 487386"/>
                <a:gd name="connsiteY140" fmla="*/ 89314 h 2330989"/>
                <a:gd name="connsiteX141" fmla="*/ 52999 w 487386"/>
                <a:gd name="connsiteY141" fmla="*/ 158017 h 2330989"/>
                <a:gd name="connsiteX142" fmla="*/ 191387 w 487386"/>
                <a:gd name="connsiteY142" fmla="*/ 158017 h 2330989"/>
                <a:gd name="connsiteX143" fmla="*/ 191387 w 487386"/>
                <a:gd name="connsiteY143" fmla="*/ 89314 h 2330989"/>
                <a:gd name="connsiteX144" fmla="*/ 52999 w 487386"/>
                <a:gd name="connsiteY144" fmla="*/ 89314 h 2330989"/>
                <a:gd name="connsiteX145" fmla="*/ 296403 w 487386"/>
                <a:gd name="connsiteY145" fmla="*/ 87351 h 2330989"/>
                <a:gd name="connsiteX146" fmla="*/ 296403 w 487386"/>
                <a:gd name="connsiteY146" fmla="*/ 158998 h 2330989"/>
                <a:gd name="connsiteX147" fmla="*/ 432828 w 487386"/>
                <a:gd name="connsiteY147" fmla="*/ 158998 h 2330989"/>
                <a:gd name="connsiteX148" fmla="*/ 432828 w 487386"/>
                <a:gd name="connsiteY148" fmla="*/ 87351 h 2330989"/>
                <a:gd name="connsiteX149" fmla="*/ 296403 w 487386"/>
                <a:gd name="connsiteY149" fmla="*/ 87351 h 2330989"/>
                <a:gd name="connsiteX150" fmla="*/ 26499 w 487386"/>
                <a:gd name="connsiteY150" fmla="*/ 0 h 2330989"/>
                <a:gd name="connsiteX151" fmla="*/ 219849 w 487386"/>
                <a:gd name="connsiteY151" fmla="*/ 0 h 2330989"/>
                <a:gd name="connsiteX152" fmla="*/ 219849 w 487386"/>
                <a:gd name="connsiteY152" fmla="*/ 111888 h 2330989"/>
                <a:gd name="connsiteX153" fmla="*/ 219849 w 487386"/>
                <a:gd name="connsiteY153" fmla="*/ 337625 h 2330989"/>
                <a:gd name="connsiteX154" fmla="*/ 263033 w 487386"/>
                <a:gd name="connsiteY154" fmla="*/ 366088 h 2330989"/>
                <a:gd name="connsiteX155" fmla="*/ 263033 w 487386"/>
                <a:gd name="connsiteY155" fmla="*/ 2945 h 2330989"/>
                <a:gd name="connsiteX156" fmla="*/ 461290 w 487386"/>
                <a:gd name="connsiteY156" fmla="*/ 2945 h 2330989"/>
                <a:gd name="connsiteX157" fmla="*/ 463253 w 487386"/>
                <a:gd name="connsiteY157" fmla="*/ 330756 h 2330989"/>
                <a:gd name="connsiteX158" fmla="*/ 481901 w 487386"/>
                <a:gd name="connsiteY158" fmla="*/ 1297502 h 2330989"/>
                <a:gd name="connsiteX159" fmla="*/ 483863 w 487386"/>
                <a:gd name="connsiteY159" fmla="*/ 2269156 h 2330989"/>
                <a:gd name="connsiteX160" fmla="*/ 483863 w 487386"/>
                <a:gd name="connsiteY160" fmla="*/ 2330989 h 2330989"/>
                <a:gd name="connsiteX161" fmla="*/ 0 w 487386"/>
                <a:gd name="connsiteY161" fmla="*/ 2330989 h 2330989"/>
                <a:gd name="connsiteX162" fmla="*/ 0 w 487386"/>
                <a:gd name="connsiteY162" fmla="*/ 2284859 h 2330989"/>
                <a:gd name="connsiteX163" fmla="*/ 0 w 487386"/>
                <a:gd name="connsiteY163" fmla="*/ 421051 h 2330989"/>
                <a:gd name="connsiteX164" fmla="*/ 26499 w 487386"/>
                <a:gd name="connsiteY164" fmla="*/ 0 h 233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87386" h="2330989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103">
              <a:extLst>
                <a:ext uri="{FF2B5EF4-FFF2-40B4-BE49-F238E27FC236}">
                  <a16:creationId xmlns:a16="http://schemas.microsoft.com/office/drawing/2014/main" id="{9F53E7A1-0056-44E5-B019-0EB9983CF9C6}"/>
                </a:ext>
              </a:extLst>
            </p:cNvPr>
            <p:cNvSpPr/>
            <p:nvPr/>
          </p:nvSpPr>
          <p:spPr>
            <a:xfrm>
              <a:off x="7107296" y="2869290"/>
              <a:ext cx="396760" cy="2507487"/>
            </a:xfrm>
            <a:custGeom>
              <a:avLst/>
              <a:gdLst>
                <a:gd name="connsiteX0" fmla="*/ 94664 w 252773"/>
                <a:gd name="connsiteY0" fmla="*/ 1169580 h 1597499"/>
                <a:gd name="connsiteX1" fmla="*/ 94664 w 252773"/>
                <a:gd name="connsiteY1" fmla="*/ 1232327 h 1597499"/>
                <a:gd name="connsiteX2" fmla="*/ 158109 w 252773"/>
                <a:gd name="connsiteY2" fmla="*/ 1232327 h 1597499"/>
                <a:gd name="connsiteX3" fmla="*/ 158109 w 252773"/>
                <a:gd name="connsiteY3" fmla="*/ 1169580 h 1597499"/>
                <a:gd name="connsiteX4" fmla="*/ 94664 w 252773"/>
                <a:gd name="connsiteY4" fmla="*/ 1169580 h 1597499"/>
                <a:gd name="connsiteX5" fmla="*/ 175733 w 252773"/>
                <a:gd name="connsiteY5" fmla="*/ 1168551 h 1597499"/>
                <a:gd name="connsiteX6" fmla="*/ 175733 w 252773"/>
                <a:gd name="connsiteY6" fmla="*/ 1231813 h 1597499"/>
                <a:gd name="connsiteX7" fmla="*/ 237667 w 252773"/>
                <a:gd name="connsiteY7" fmla="*/ 1231813 h 1597499"/>
                <a:gd name="connsiteX8" fmla="*/ 237667 w 252773"/>
                <a:gd name="connsiteY8" fmla="*/ 1168551 h 1597499"/>
                <a:gd name="connsiteX9" fmla="*/ 175733 w 252773"/>
                <a:gd name="connsiteY9" fmla="*/ 1168551 h 1597499"/>
                <a:gd name="connsiteX10" fmla="*/ 95168 w 252773"/>
                <a:gd name="connsiteY10" fmla="*/ 1090888 h 1597499"/>
                <a:gd name="connsiteX11" fmla="*/ 95168 w 252773"/>
                <a:gd name="connsiteY11" fmla="*/ 1153636 h 1597499"/>
                <a:gd name="connsiteX12" fmla="*/ 157605 w 252773"/>
                <a:gd name="connsiteY12" fmla="*/ 1153636 h 1597499"/>
                <a:gd name="connsiteX13" fmla="*/ 157605 w 252773"/>
                <a:gd name="connsiteY13" fmla="*/ 1090888 h 1597499"/>
                <a:gd name="connsiteX14" fmla="*/ 95168 w 252773"/>
                <a:gd name="connsiteY14" fmla="*/ 1090888 h 1597499"/>
                <a:gd name="connsiteX15" fmla="*/ 15106 w 252773"/>
                <a:gd name="connsiteY15" fmla="*/ 1090888 h 1597499"/>
                <a:gd name="connsiteX16" fmla="*/ 15106 w 252773"/>
                <a:gd name="connsiteY16" fmla="*/ 1153636 h 1597499"/>
                <a:gd name="connsiteX17" fmla="*/ 77544 w 252773"/>
                <a:gd name="connsiteY17" fmla="*/ 1153636 h 1597499"/>
                <a:gd name="connsiteX18" fmla="*/ 77544 w 252773"/>
                <a:gd name="connsiteY18" fmla="*/ 1090888 h 1597499"/>
                <a:gd name="connsiteX19" fmla="*/ 15106 w 252773"/>
                <a:gd name="connsiteY19" fmla="*/ 1090888 h 1597499"/>
                <a:gd name="connsiteX20" fmla="*/ 95671 w 252773"/>
                <a:gd name="connsiteY20" fmla="*/ 1009110 h 1597499"/>
                <a:gd name="connsiteX21" fmla="*/ 95671 w 252773"/>
                <a:gd name="connsiteY21" fmla="*/ 1072886 h 1597499"/>
                <a:gd name="connsiteX22" fmla="*/ 157605 w 252773"/>
                <a:gd name="connsiteY22" fmla="*/ 1072886 h 1597499"/>
                <a:gd name="connsiteX23" fmla="*/ 157605 w 252773"/>
                <a:gd name="connsiteY23" fmla="*/ 1009110 h 1597499"/>
                <a:gd name="connsiteX24" fmla="*/ 95671 w 252773"/>
                <a:gd name="connsiteY24" fmla="*/ 1009110 h 1597499"/>
                <a:gd name="connsiteX25" fmla="*/ 175733 w 252773"/>
                <a:gd name="connsiteY25" fmla="*/ 1008595 h 1597499"/>
                <a:gd name="connsiteX26" fmla="*/ 175733 w 252773"/>
                <a:gd name="connsiteY26" fmla="*/ 1072371 h 1597499"/>
                <a:gd name="connsiteX27" fmla="*/ 238674 w 252773"/>
                <a:gd name="connsiteY27" fmla="*/ 1072371 h 1597499"/>
                <a:gd name="connsiteX28" fmla="*/ 238674 w 252773"/>
                <a:gd name="connsiteY28" fmla="*/ 1008595 h 1597499"/>
                <a:gd name="connsiteX29" fmla="*/ 175733 w 252773"/>
                <a:gd name="connsiteY29" fmla="*/ 1008595 h 1597499"/>
                <a:gd name="connsiteX30" fmla="*/ 175733 w 252773"/>
                <a:gd name="connsiteY30" fmla="*/ 929389 h 1597499"/>
                <a:gd name="connsiteX31" fmla="*/ 175733 w 252773"/>
                <a:gd name="connsiteY31" fmla="*/ 992651 h 1597499"/>
                <a:gd name="connsiteX32" fmla="*/ 239178 w 252773"/>
                <a:gd name="connsiteY32" fmla="*/ 992651 h 1597499"/>
                <a:gd name="connsiteX33" fmla="*/ 239178 w 252773"/>
                <a:gd name="connsiteY33" fmla="*/ 929389 h 1597499"/>
                <a:gd name="connsiteX34" fmla="*/ 175733 w 252773"/>
                <a:gd name="connsiteY34" fmla="*/ 929389 h 1597499"/>
                <a:gd name="connsiteX35" fmla="*/ 95671 w 252773"/>
                <a:gd name="connsiteY35" fmla="*/ 928875 h 1597499"/>
                <a:gd name="connsiteX36" fmla="*/ 95671 w 252773"/>
                <a:gd name="connsiteY36" fmla="*/ 993680 h 1597499"/>
                <a:gd name="connsiteX37" fmla="*/ 157605 w 252773"/>
                <a:gd name="connsiteY37" fmla="*/ 993680 h 1597499"/>
                <a:gd name="connsiteX38" fmla="*/ 157605 w 252773"/>
                <a:gd name="connsiteY38" fmla="*/ 928875 h 1597499"/>
                <a:gd name="connsiteX39" fmla="*/ 95671 w 252773"/>
                <a:gd name="connsiteY39" fmla="*/ 928875 h 1597499"/>
                <a:gd name="connsiteX40" fmla="*/ 14602 w 252773"/>
                <a:gd name="connsiteY40" fmla="*/ 928875 h 1597499"/>
                <a:gd name="connsiteX41" fmla="*/ 14602 w 252773"/>
                <a:gd name="connsiteY41" fmla="*/ 992651 h 1597499"/>
                <a:gd name="connsiteX42" fmla="*/ 77544 w 252773"/>
                <a:gd name="connsiteY42" fmla="*/ 992651 h 1597499"/>
                <a:gd name="connsiteX43" fmla="*/ 77544 w 252773"/>
                <a:gd name="connsiteY43" fmla="*/ 928875 h 1597499"/>
                <a:gd name="connsiteX44" fmla="*/ 14602 w 252773"/>
                <a:gd name="connsiteY44" fmla="*/ 928875 h 1597499"/>
                <a:gd name="connsiteX45" fmla="*/ 175229 w 252773"/>
                <a:gd name="connsiteY45" fmla="*/ 849668 h 1597499"/>
                <a:gd name="connsiteX46" fmla="*/ 175229 w 252773"/>
                <a:gd name="connsiteY46" fmla="*/ 912930 h 1597499"/>
                <a:gd name="connsiteX47" fmla="*/ 238171 w 252773"/>
                <a:gd name="connsiteY47" fmla="*/ 912930 h 1597499"/>
                <a:gd name="connsiteX48" fmla="*/ 238171 w 252773"/>
                <a:gd name="connsiteY48" fmla="*/ 849668 h 1597499"/>
                <a:gd name="connsiteX49" fmla="*/ 175229 w 252773"/>
                <a:gd name="connsiteY49" fmla="*/ 849668 h 1597499"/>
                <a:gd name="connsiteX50" fmla="*/ 94664 w 252773"/>
                <a:gd name="connsiteY50" fmla="*/ 767890 h 1597499"/>
                <a:gd name="connsiteX51" fmla="*/ 94664 w 252773"/>
                <a:gd name="connsiteY51" fmla="*/ 831152 h 1597499"/>
                <a:gd name="connsiteX52" fmla="*/ 157605 w 252773"/>
                <a:gd name="connsiteY52" fmla="*/ 831152 h 1597499"/>
                <a:gd name="connsiteX53" fmla="*/ 157605 w 252773"/>
                <a:gd name="connsiteY53" fmla="*/ 767890 h 1597499"/>
                <a:gd name="connsiteX54" fmla="*/ 94664 w 252773"/>
                <a:gd name="connsiteY54" fmla="*/ 767890 h 1597499"/>
                <a:gd name="connsiteX55" fmla="*/ 15106 w 252773"/>
                <a:gd name="connsiteY55" fmla="*/ 767890 h 1597499"/>
                <a:gd name="connsiteX56" fmla="*/ 15106 w 252773"/>
                <a:gd name="connsiteY56" fmla="*/ 831152 h 1597499"/>
                <a:gd name="connsiteX57" fmla="*/ 77040 w 252773"/>
                <a:gd name="connsiteY57" fmla="*/ 831152 h 1597499"/>
                <a:gd name="connsiteX58" fmla="*/ 77040 w 252773"/>
                <a:gd name="connsiteY58" fmla="*/ 767890 h 1597499"/>
                <a:gd name="connsiteX59" fmla="*/ 15106 w 252773"/>
                <a:gd name="connsiteY59" fmla="*/ 767890 h 1597499"/>
                <a:gd name="connsiteX60" fmla="*/ 175229 w 252773"/>
                <a:gd name="connsiteY60" fmla="*/ 767376 h 1597499"/>
                <a:gd name="connsiteX61" fmla="*/ 175229 w 252773"/>
                <a:gd name="connsiteY61" fmla="*/ 831667 h 1597499"/>
                <a:gd name="connsiteX62" fmla="*/ 238171 w 252773"/>
                <a:gd name="connsiteY62" fmla="*/ 831667 h 1597499"/>
                <a:gd name="connsiteX63" fmla="*/ 238171 w 252773"/>
                <a:gd name="connsiteY63" fmla="*/ 767376 h 1597499"/>
                <a:gd name="connsiteX64" fmla="*/ 175229 w 252773"/>
                <a:gd name="connsiteY64" fmla="*/ 767376 h 1597499"/>
                <a:gd name="connsiteX65" fmla="*/ 175229 w 252773"/>
                <a:gd name="connsiteY65" fmla="*/ 689712 h 1597499"/>
                <a:gd name="connsiteX66" fmla="*/ 175229 w 252773"/>
                <a:gd name="connsiteY66" fmla="*/ 752975 h 1597499"/>
                <a:gd name="connsiteX67" fmla="*/ 238171 w 252773"/>
                <a:gd name="connsiteY67" fmla="*/ 752975 h 1597499"/>
                <a:gd name="connsiteX68" fmla="*/ 238171 w 252773"/>
                <a:gd name="connsiteY68" fmla="*/ 689712 h 1597499"/>
                <a:gd name="connsiteX69" fmla="*/ 175229 w 252773"/>
                <a:gd name="connsiteY69" fmla="*/ 689712 h 1597499"/>
                <a:gd name="connsiteX70" fmla="*/ 14602 w 252773"/>
                <a:gd name="connsiteY70" fmla="*/ 689198 h 1597499"/>
                <a:gd name="connsiteX71" fmla="*/ 14602 w 252773"/>
                <a:gd name="connsiteY71" fmla="*/ 752460 h 1597499"/>
                <a:gd name="connsiteX72" fmla="*/ 78048 w 252773"/>
                <a:gd name="connsiteY72" fmla="*/ 752460 h 1597499"/>
                <a:gd name="connsiteX73" fmla="*/ 78048 w 252773"/>
                <a:gd name="connsiteY73" fmla="*/ 689198 h 1597499"/>
                <a:gd name="connsiteX74" fmla="*/ 14602 w 252773"/>
                <a:gd name="connsiteY74" fmla="*/ 689198 h 1597499"/>
                <a:gd name="connsiteX75" fmla="*/ 14099 w 252773"/>
                <a:gd name="connsiteY75" fmla="*/ 608449 h 1597499"/>
                <a:gd name="connsiteX76" fmla="*/ 14099 w 252773"/>
                <a:gd name="connsiteY76" fmla="*/ 671711 h 1597499"/>
                <a:gd name="connsiteX77" fmla="*/ 78048 w 252773"/>
                <a:gd name="connsiteY77" fmla="*/ 671711 h 1597499"/>
                <a:gd name="connsiteX78" fmla="*/ 78048 w 252773"/>
                <a:gd name="connsiteY78" fmla="*/ 608449 h 1597499"/>
                <a:gd name="connsiteX79" fmla="*/ 14099 w 252773"/>
                <a:gd name="connsiteY79" fmla="*/ 608449 h 1597499"/>
                <a:gd name="connsiteX80" fmla="*/ 95168 w 252773"/>
                <a:gd name="connsiteY80" fmla="*/ 607935 h 1597499"/>
                <a:gd name="connsiteX81" fmla="*/ 95168 w 252773"/>
                <a:gd name="connsiteY81" fmla="*/ 672226 h 1597499"/>
                <a:gd name="connsiteX82" fmla="*/ 158109 w 252773"/>
                <a:gd name="connsiteY82" fmla="*/ 672226 h 1597499"/>
                <a:gd name="connsiteX83" fmla="*/ 158109 w 252773"/>
                <a:gd name="connsiteY83" fmla="*/ 607935 h 1597499"/>
                <a:gd name="connsiteX84" fmla="*/ 95168 w 252773"/>
                <a:gd name="connsiteY84" fmla="*/ 607935 h 1597499"/>
                <a:gd name="connsiteX85" fmla="*/ 175229 w 252773"/>
                <a:gd name="connsiteY85" fmla="*/ 528728 h 1597499"/>
                <a:gd name="connsiteX86" fmla="*/ 175229 w 252773"/>
                <a:gd name="connsiteY86" fmla="*/ 592505 h 1597499"/>
                <a:gd name="connsiteX87" fmla="*/ 239178 w 252773"/>
                <a:gd name="connsiteY87" fmla="*/ 592505 h 1597499"/>
                <a:gd name="connsiteX88" fmla="*/ 239178 w 252773"/>
                <a:gd name="connsiteY88" fmla="*/ 528728 h 1597499"/>
                <a:gd name="connsiteX89" fmla="*/ 175229 w 252773"/>
                <a:gd name="connsiteY89" fmla="*/ 528728 h 1597499"/>
                <a:gd name="connsiteX90" fmla="*/ 95168 w 252773"/>
                <a:gd name="connsiteY90" fmla="*/ 528214 h 1597499"/>
                <a:gd name="connsiteX91" fmla="*/ 95168 w 252773"/>
                <a:gd name="connsiteY91" fmla="*/ 593019 h 1597499"/>
                <a:gd name="connsiteX92" fmla="*/ 158613 w 252773"/>
                <a:gd name="connsiteY92" fmla="*/ 593019 h 1597499"/>
                <a:gd name="connsiteX93" fmla="*/ 158613 w 252773"/>
                <a:gd name="connsiteY93" fmla="*/ 528214 h 1597499"/>
                <a:gd name="connsiteX94" fmla="*/ 95168 w 252773"/>
                <a:gd name="connsiteY94" fmla="*/ 528214 h 1597499"/>
                <a:gd name="connsiteX95" fmla="*/ 15106 w 252773"/>
                <a:gd name="connsiteY95" fmla="*/ 528214 h 1597499"/>
                <a:gd name="connsiteX96" fmla="*/ 15106 w 252773"/>
                <a:gd name="connsiteY96" fmla="*/ 593019 h 1597499"/>
                <a:gd name="connsiteX97" fmla="*/ 78048 w 252773"/>
                <a:gd name="connsiteY97" fmla="*/ 593019 h 1597499"/>
                <a:gd name="connsiteX98" fmla="*/ 78048 w 252773"/>
                <a:gd name="connsiteY98" fmla="*/ 528214 h 1597499"/>
                <a:gd name="connsiteX99" fmla="*/ 15106 w 252773"/>
                <a:gd name="connsiteY99" fmla="*/ 528214 h 1597499"/>
                <a:gd name="connsiteX100" fmla="*/ 14602 w 252773"/>
                <a:gd name="connsiteY100" fmla="*/ 449007 h 1597499"/>
                <a:gd name="connsiteX101" fmla="*/ 14602 w 252773"/>
                <a:gd name="connsiteY101" fmla="*/ 512270 h 1597499"/>
                <a:gd name="connsiteX102" fmla="*/ 77544 w 252773"/>
                <a:gd name="connsiteY102" fmla="*/ 512270 h 1597499"/>
                <a:gd name="connsiteX103" fmla="*/ 77544 w 252773"/>
                <a:gd name="connsiteY103" fmla="*/ 449007 h 1597499"/>
                <a:gd name="connsiteX104" fmla="*/ 14602 w 252773"/>
                <a:gd name="connsiteY104" fmla="*/ 449007 h 1597499"/>
                <a:gd name="connsiteX105" fmla="*/ 94664 w 252773"/>
                <a:gd name="connsiteY105" fmla="*/ 447979 h 1597499"/>
                <a:gd name="connsiteX106" fmla="*/ 94664 w 252773"/>
                <a:gd name="connsiteY106" fmla="*/ 512270 h 1597499"/>
                <a:gd name="connsiteX107" fmla="*/ 158613 w 252773"/>
                <a:gd name="connsiteY107" fmla="*/ 512270 h 1597499"/>
                <a:gd name="connsiteX108" fmla="*/ 158613 w 252773"/>
                <a:gd name="connsiteY108" fmla="*/ 447979 h 1597499"/>
                <a:gd name="connsiteX109" fmla="*/ 94664 w 252773"/>
                <a:gd name="connsiteY109" fmla="*/ 447979 h 1597499"/>
                <a:gd name="connsiteX110" fmla="*/ 174726 w 252773"/>
                <a:gd name="connsiteY110" fmla="*/ 368258 h 1597499"/>
                <a:gd name="connsiteX111" fmla="*/ 174726 w 252773"/>
                <a:gd name="connsiteY111" fmla="*/ 431006 h 1597499"/>
                <a:gd name="connsiteX112" fmla="*/ 239178 w 252773"/>
                <a:gd name="connsiteY112" fmla="*/ 431006 h 1597499"/>
                <a:gd name="connsiteX113" fmla="*/ 239178 w 252773"/>
                <a:gd name="connsiteY113" fmla="*/ 368258 h 1597499"/>
                <a:gd name="connsiteX114" fmla="*/ 174726 w 252773"/>
                <a:gd name="connsiteY114" fmla="*/ 368258 h 1597499"/>
                <a:gd name="connsiteX115" fmla="*/ 95168 w 252773"/>
                <a:gd name="connsiteY115" fmla="*/ 367744 h 1597499"/>
                <a:gd name="connsiteX116" fmla="*/ 95168 w 252773"/>
                <a:gd name="connsiteY116" fmla="*/ 431520 h 1597499"/>
                <a:gd name="connsiteX117" fmla="*/ 158613 w 252773"/>
                <a:gd name="connsiteY117" fmla="*/ 431520 h 1597499"/>
                <a:gd name="connsiteX118" fmla="*/ 158613 w 252773"/>
                <a:gd name="connsiteY118" fmla="*/ 367744 h 1597499"/>
                <a:gd name="connsiteX119" fmla="*/ 95168 w 252773"/>
                <a:gd name="connsiteY119" fmla="*/ 367744 h 1597499"/>
                <a:gd name="connsiteX120" fmla="*/ 0 w 252773"/>
                <a:gd name="connsiteY120" fmla="*/ 350771 h 1597499"/>
                <a:gd name="connsiteX121" fmla="*/ 252270 w 252773"/>
                <a:gd name="connsiteY121" fmla="*/ 350771 h 1597499"/>
                <a:gd name="connsiteX122" fmla="*/ 252270 w 252773"/>
                <a:gd name="connsiteY122" fmla="*/ 1597499 h 1597499"/>
                <a:gd name="connsiteX123" fmla="*/ 0 w 252773"/>
                <a:gd name="connsiteY123" fmla="*/ 1597499 h 1597499"/>
                <a:gd name="connsiteX124" fmla="*/ 0 w 252773"/>
                <a:gd name="connsiteY124" fmla="*/ 350771 h 1597499"/>
                <a:gd name="connsiteX125" fmla="*/ 134947 w 252773"/>
                <a:gd name="connsiteY125" fmla="*/ 273107 h 1597499"/>
                <a:gd name="connsiteX126" fmla="*/ 134947 w 252773"/>
                <a:gd name="connsiteY126" fmla="*/ 321969 h 1597499"/>
                <a:gd name="connsiteX127" fmla="*/ 238674 w 252773"/>
                <a:gd name="connsiteY127" fmla="*/ 321969 h 1597499"/>
                <a:gd name="connsiteX128" fmla="*/ 238674 w 252773"/>
                <a:gd name="connsiteY128" fmla="*/ 273107 h 1597499"/>
                <a:gd name="connsiteX129" fmla="*/ 134947 w 252773"/>
                <a:gd name="connsiteY129" fmla="*/ 273107 h 1597499"/>
                <a:gd name="connsiteX130" fmla="*/ 14099 w 252773"/>
                <a:gd name="connsiteY130" fmla="*/ 271564 h 1597499"/>
                <a:gd name="connsiteX131" fmla="*/ 14099 w 252773"/>
                <a:gd name="connsiteY131" fmla="*/ 321969 h 1597499"/>
                <a:gd name="connsiteX132" fmla="*/ 117827 w 252773"/>
                <a:gd name="connsiteY132" fmla="*/ 321969 h 1597499"/>
                <a:gd name="connsiteX133" fmla="*/ 117827 w 252773"/>
                <a:gd name="connsiteY133" fmla="*/ 271564 h 1597499"/>
                <a:gd name="connsiteX134" fmla="*/ 66466 w 252773"/>
                <a:gd name="connsiteY134" fmla="*/ 271564 h 1597499"/>
                <a:gd name="connsiteX135" fmla="*/ 14099 w 252773"/>
                <a:gd name="connsiteY135" fmla="*/ 271564 h 1597499"/>
                <a:gd name="connsiteX136" fmla="*/ 49346 w 252773"/>
                <a:gd name="connsiteY136" fmla="*/ 209331 h 1597499"/>
                <a:gd name="connsiteX137" fmla="*/ 17120 w 252773"/>
                <a:gd name="connsiteY137" fmla="*/ 255106 h 1597499"/>
                <a:gd name="connsiteX138" fmla="*/ 237164 w 252773"/>
                <a:gd name="connsiteY138" fmla="*/ 255106 h 1597499"/>
                <a:gd name="connsiteX139" fmla="*/ 202923 w 252773"/>
                <a:gd name="connsiteY139" fmla="*/ 209331 h 1597499"/>
                <a:gd name="connsiteX140" fmla="*/ 49346 w 252773"/>
                <a:gd name="connsiteY140" fmla="*/ 209331 h 1597499"/>
                <a:gd name="connsiteX141" fmla="*/ 0 w 252773"/>
                <a:gd name="connsiteY141" fmla="*/ 190815 h 1597499"/>
                <a:gd name="connsiteX142" fmla="*/ 252773 w 252773"/>
                <a:gd name="connsiteY142" fmla="*/ 190815 h 1597499"/>
                <a:gd name="connsiteX143" fmla="*/ 252773 w 252773"/>
                <a:gd name="connsiteY143" fmla="*/ 340484 h 1597499"/>
                <a:gd name="connsiteX144" fmla="*/ 0 w 252773"/>
                <a:gd name="connsiteY144" fmla="*/ 340484 h 1597499"/>
                <a:gd name="connsiteX145" fmla="*/ 0 w 252773"/>
                <a:gd name="connsiteY145" fmla="*/ 190815 h 1597499"/>
                <a:gd name="connsiteX146" fmla="*/ 31723 w 252773"/>
                <a:gd name="connsiteY146" fmla="*/ 0 h 1597499"/>
                <a:gd name="connsiteX147" fmla="*/ 31723 w 252773"/>
                <a:gd name="connsiteY147" fmla="*/ 120867 h 1597499"/>
                <a:gd name="connsiteX148" fmla="*/ 95168 w 252773"/>
                <a:gd name="connsiteY148" fmla="*/ 120867 h 1597499"/>
                <a:gd name="connsiteX149" fmla="*/ 95168 w 252773"/>
                <a:gd name="connsiteY149" fmla="*/ 183100 h 1597499"/>
                <a:gd name="connsiteX150" fmla="*/ 11078 w 252773"/>
                <a:gd name="connsiteY150" fmla="*/ 183100 h 1597499"/>
                <a:gd name="connsiteX151" fmla="*/ 24170 w 252773"/>
                <a:gd name="connsiteY151" fmla="*/ 514 h 1597499"/>
                <a:gd name="connsiteX152" fmla="*/ 31723 w 252773"/>
                <a:gd name="connsiteY152" fmla="*/ 0 h 159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52773" h="1597499">
                  <a:moveTo>
                    <a:pt x="94664" y="1169580"/>
                  </a:moveTo>
                  <a:cubicBezTo>
                    <a:pt x="94664" y="1191696"/>
                    <a:pt x="94664" y="1211754"/>
                    <a:pt x="94664" y="1232327"/>
                  </a:cubicBezTo>
                  <a:cubicBezTo>
                    <a:pt x="115813" y="1232327"/>
                    <a:pt x="135450" y="1232327"/>
                    <a:pt x="158109" y="1232327"/>
                  </a:cubicBezTo>
                  <a:cubicBezTo>
                    <a:pt x="158109" y="1209697"/>
                    <a:pt x="158109" y="1189639"/>
                    <a:pt x="158109" y="1169580"/>
                  </a:cubicBezTo>
                  <a:cubicBezTo>
                    <a:pt x="136457" y="1169580"/>
                    <a:pt x="115813" y="1169580"/>
                    <a:pt x="94664" y="1169580"/>
                  </a:cubicBezTo>
                  <a:close/>
                  <a:moveTo>
                    <a:pt x="175733" y="1168551"/>
                  </a:moveTo>
                  <a:cubicBezTo>
                    <a:pt x="175733" y="1190153"/>
                    <a:pt x="175733" y="1210726"/>
                    <a:pt x="175733" y="1231813"/>
                  </a:cubicBezTo>
                  <a:cubicBezTo>
                    <a:pt x="197385" y="1231813"/>
                    <a:pt x="217022" y="1231813"/>
                    <a:pt x="237667" y="1231813"/>
                  </a:cubicBezTo>
                  <a:cubicBezTo>
                    <a:pt x="237667" y="1210212"/>
                    <a:pt x="237667" y="1189639"/>
                    <a:pt x="237667" y="1168551"/>
                  </a:cubicBezTo>
                  <a:cubicBezTo>
                    <a:pt x="216519" y="1168551"/>
                    <a:pt x="196881" y="1168551"/>
                    <a:pt x="175733" y="1168551"/>
                  </a:cubicBezTo>
                  <a:close/>
                  <a:moveTo>
                    <a:pt x="95168" y="1090888"/>
                  </a:moveTo>
                  <a:cubicBezTo>
                    <a:pt x="95168" y="1112490"/>
                    <a:pt x="95168" y="1132548"/>
                    <a:pt x="95168" y="1153636"/>
                  </a:cubicBezTo>
                  <a:cubicBezTo>
                    <a:pt x="116820" y="1153636"/>
                    <a:pt x="135954" y="1153636"/>
                    <a:pt x="157605" y="1153636"/>
                  </a:cubicBezTo>
                  <a:cubicBezTo>
                    <a:pt x="157605" y="1132548"/>
                    <a:pt x="157605" y="1113004"/>
                    <a:pt x="157605" y="1090888"/>
                  </a:cubicBezTo>
                  <a:cubicBezTo>
                    <a:pt x="135954" y="1090888"/>
                    <a:pt x="115309" y="1090888"/>
                    <a:pt x="95168" y="1090888"/>
                  </a:cubicBezTo>
                  <a:close/>
                  <a:moveTo>
                    <a:pt x="15106" y="1090888"/>
                  </a:moveTo>
                  <a:cubicBezTo>
                    <a:pt x="15106" y="1112490"/>
                    <a:pt x="15106" y="1132548"/>
                    <a:pt x="15106" y="1153636"/>
                  </a:cubicBezTo>
                  <a:cubicBezTo>
                    <a:pt x="36758" y="1153636"/>
                    <a:pt x="56396" y="1153636"/>
                    <a:pt x="77544" y="1153636"/>
                  </a:cubicBezTo>
                  <a:cubicBezTo>
                    <a:pt x="77544" y="1132548"/>
                    <a:pt x="77544" y="1112490"/>
                    <a:pt x="77544" y="1090888"/>
                  </a:cubicBezTo>
                  <a:cubicBezTo>
                    <a:pt x="55389" y="1090888"/>
                    <a:pt x="34744" y="1090888"/>
                    <a:pt x="15106" y="1090888"/>
                  </a:cubicBezTo>
                  <a:close/>
                  <a:moveTo>
                    <a:pt x="95671" y="1009110"/>
                  </a:moveTo>
                  <a:cubicBezTo>
                    <a:pt x="95671" y="1031225"/>
                    <a:pt x="95671" y="1051798"/>
                    <a:pt x="95671" y="1072886"/>
                  </a:cubicBezTo>
                  <a:cubicBezTo>
                    <a:pt x="116820" y="1072886"/>
                    <a:pt x="135954" y="1072886"/>
                    <a:pt x="157605" y="1072886"/>
                  </a:cubicBezTo>
                  <a:cubicBezTo>
                    <a:pt x="157605" y="1050256"/>
                    <a:pt x="157605" y="1029683"/>
                    <a:pt x="157605" y="1009110"/>
                  </a:cubicBezTo>
                  <a:cubicBezTo>
                    <a:pt x="135450" y="1009110"/>
                    <a:pt x="115813" y="1009110"/>
                    <a:pt x="95671" y="1009110"/>
                  </a:cubicBezTo>
                  <a:close/>
                  <a:moveTo>
                    <a:pt x="175733" y="1008595"/>
                  </a:moveTo>
                  <a:cubicBezTo>
                    <a:pt x="175733" y="1030197"/>
                    <a:pt x="175733" y="1050770"/>
                    <a:pt x="175733" y="1072371"/>
                  </a:cubicBezTo>
                  <a:cubicBezTo>
                    <a:pt x="197385" y="1072371"/>
                    <a:pt x="217022" y="1072371"/>
                    <a:pt x="238674" y="1072371"/>
                  </a:cubicBezTo>
                  <a:cubicBezTo>
                    <a:pt x="238674" y="1050770"/>
                    <a:pt x="238674" y="1029683"/>
                    <a:pt x="238674" y="1008595"/>
                  </a:cubicBezTo>
                  <a:cubicBezTo>
                    <a:pt x="216519" y="1008595"/>
                    <a:pt x="196881" y="1008595"/>
                    <a:pt x="175733" y="1008595"/>
                  </a:cubicBezTo>
                  <a:close/>
                  <a:moveTo>
                    <a:pt x="175733" y="929389"/>
                  </a:moveTo>
                  <a:cubicBezTo>
                    <a:pt x="175733" y="951505"/>
                    <a:pt x="175733" y="972078"/>
                    <a:pt x="175733" y="992651"/>
                  </a:cubicBezTo>
                  <a:cubicBezTo>
                    <a:pt x="197888" y="992651"/>
                    <a:pt x="218029" y="992651"/>
                    <a:pt x="239178" y="992651"/>
                  </a:cubicBezTo>
                  <a:cubicBezTo>
                    <a:pt x="239178" y="970535"/>
                    <a:pt x="239178" y="950990"/>
                    <a:pt x="239178" y="929389"/>
                  </a:cubicBezTo>
                  <a:cubicBezTo>
                    <a:pt x="218029" y="929389"/>
                    <a:pt x="196881" y="929389"/>
                    <a:pt x="175733" y="929389"/>
                  </a:cubicBezTo>
                  <a:close/>
                  <a:moveTo>
                    <a:pt x="95671" y="928875"/>
                  </a:moveTo>
                  <a:cubicBezTo>
                    <a:pt x="95671" y="951505"/>
                    <a:pt x="95671" y="972593"/>
                    <a:pt x="95671" y="993680"/>
                  </a:cubicBezTo>
                  <a:cubicBezTo>
                    <a:pt x="116820" y="993680"/>
                    <a:pt x="135954" y="993680"/>
                    <a:pt x="157605" y="993680"/>
                  </a:cubicBezTo>
                  <a:cubicBezTo>
                    <a:pt x="157605" y="970535"/>
                    <a:pt x="157605" y="949448"/>
                    <a:pt x="157605" y="928875"/>
                  </a:cubicBezTo>
                  <a:cubicBezTo>
                    <a:pt x="135450" y="928875"/>
                    <a:pt x="115309" y="928875"/>
                    <a:pt x="95671" y="928875"/>
                  </a:cubicBezTo>
                  <a:close/>
                  <a:moveTo>
                    <a:pt x="14602" y="928875"/>
                  </a:moveTo>
                  <a:cubicBezTo>
                    <a:pt x="14602" y="951505"/>
                    <a:pt x="14602" y="971563"/>
                    <a:pt x="14602" y="992651"/>
                  </a:cubicBezTo>
                  <a:cubicBezTo>
                    <a:pt x="36255" y="992651"/>
                    <a:pt x="56396" y="992651"/>
                    <a:pt x="77544" y="992651"/>
                  </a:cubicBezTo>
                  <a:cubicBezTo>
                    <a:pt x="77544" y="970021"/>
                    <a:pt x="77544" y="949448"/>
                    <a:pt x="77544" y="928875"/>
                  </a:cubicBezTo>
                  <a:cubicBezTo>
                    <a:pt x="55389" y="928875"/>
                    <a:pt x="35247" y="928875"/>
                    <a:pt x="14602" y="928875"/>
                  </a:cubicBezTo>
                  <a:close/>
                  <a:moveTo>
                    <a:pt x="175229" y="849668"/>
                  </a:moveTo>
                  <a:cubicBezTo>
                    <a:pt x="175229" y="871784"/>
                    <a:pt x="175229" y="891843"/>
                    <a:pt x="175229" y="912930"/>
                  </a:cubicBezTo>
                  <a:cubicBezTo>
                    <a:pt x="196881" y="912930"/>
                    <a:pt x="217022" y="912930"/>
                    <a:pt x="238171" y="912930"/>
                  </a:cubicBezTo>
                  <a:cubicBezTo>
                    <a:pt x="238171" y="891328"/>
                    <a:pt x="238171" y="870241"/>
                    <a:pt x="238171" y="849668"/>
                  </a:cubicBezTo>
                  <a:cubicBezTo>
                    <a:pt x="216015" y="849668"/>
                    <a:pt x="195874" y="849668"/>
                    <a:pt x="175229" y="849668"/>
                  </a:cubicBezTo>
                  <a:close/>
                  <a:moveTo>
                    <a:pt x="94664" y="767890"/>
                  </a:moveTo>
                  <a:cubicBezTo>
                    <a:pt x="94664" y="789492"/>
                    <a:pt x="94664" y="809551"/>
                    <a:pt x="94664" y="831152"/>
                  </a:cubicBezTo>
                  <a:cubicBezTo>
                    <a:pt x="116316" y="831152"/>
                    <a:pt x="136457" y="831152"/>
                    <a:pt x="157605" y="831152"/>
                  </a:cubicBezTo>
                  <a:cubicBezTo>
                    <a:pt x="157605" y="809036"/>
                    <a:pt x="157605" y="788463"/>
                    <a:pt x="157605" y="767890"/>
                  </a:cubicBezTo>
                  <a:cubicBezTo>
                    <a:pt x="135450" y="767890"/>
                    <a:pt x="115813" y="767890"/>
                    <a:pt x="94664" y="767890"/>
                  </a:cubicBezTo>
                  <a:close/>
                  <a:moveTo>
                    <a:pt x="15106" y="767890"/>
                  </a:moveTo>
                  <a:cubicBezTo>
                    <a:pt x="15106" y="790006"/>
                    <a:pt x="15106" y="810579"/>
                    <a:pt x="15106" y="831152"/>
                  </a:cubicBezTo>
                  <a:cubicBezTo>
                    <a:pt x="37262" y="831152"/>
                    <a:pt x="56899" y="831152"/>
                    <a:pt x="77040" y="831152"/>
                  </a:cubicBezTo>
                  <a:cubicBezTo>
                    <a:pt x="77040" y="809036"/>
                    <a:pt x="77040" y="788463"/>
                    <a:pt x="77040" y="767890"/>
                  </a:cubicBezTo>
                  <a:cubicBezTo>
                    <a:pt x="54885" y="767890"/>
                    <a:pt x="35247" y="767890"/>
                    <a:pt x="15106" y="767890"/>
                  </a:cubicBezTo>
                  <a:close/>
                  <a:moveTo>
                    <a:pt x="175229" y="767376"/>
                  </a:moveTo>
                  <a:cubicBezTo>
                    <a:pt x="175229" y="788978"/>
                    <a:pt x="175229" y="810065"/>
                    <a:pt x="175229" y="831667"/>
                  </a:cubicBezTo>
                  <a:cubicBezTo>
                    <a:pt x="196881" y="831667"/>
                    <a:pt x="217022" y="831667"/>
                    <a:pt x="238171" y="831667"/>
                  </a:cubicBezTo>
                  <a:cubicBezTo>
                    <a:pt x="238171" y="809551"/>
                    <a:pt x="238171" y="788978"/>
                    <a:pt x="238171" y="767376"/>
                  </a:cubicBezTo>
                  <a:cubicBezTo>
                    <a:pt x="216519" y="767376"/>
                    <a:pt x="196881" y="767376"/>
                    <a:pt x="175229" y="767376"/>
                  </a:cubicBezTo>
                  <a:close/>
                  <a:moveTo>
                    <a:pt x="175229" y="689712"/>
                  </a:moveTo>
                  <a:cubicBezTo>
                    <a:pt x="175229" y="711829"/>
                    <a:pt x="175229" y="731887"/>
                    <a:pt x="175229" y="752975"/>
                  </a:cubicBezTo>
                  <a:cubicBezTo>
                    <a:pt x="196378" y="752975"/>
                    <a:pt x="216519" y="752975"/>
                    <a:pt x="238171" y="752975"/>
                  </a:cubicBezTo>
                  <a:cubicBezTo>
                    <a:pt x="238171" y="730344"/>
                    <a:pt x="238171" y="709771"/>
                    <a:pt x="238171" y="689712"/>
                  </a:cubicBezTo>
                  <a:cubicBezTo>
                    <a:pt x="216015" y="689712"/>
                    <a:pt x="195371" y="689712"/>
                    <a:pt x="175229" y="689712"/>
                  </a:cubicBezTo>
                  <a:close/>
                  <a:moveTo>
                    <a:pt x="14602" y="689198"/>
                  </a:moveTo>
                  <a:cubicBezTo>
                    <a:pt x="14602" y="711314"/>
                    <a:pt x="14602" y="732402"/>
                    <a:pt x="14602" y="752460"/>
                  </a:cubicBezTo>
                  <a:cubicBezTo>
                    <a:pt x="36758" y="752460"/>
                    <a:pt x="56899" y="752460"/>
                    <a:pt x="78048" y="752460"/>
                  </a:cubicBezTo>
                  <a:cubicBezTo>
                    <a:pt x="78048" y="730344"/>
                    <a:pt x="78048" y="710285"/>
                    <a:pt x="78048" y="689198"/>
                  </a:cubicBezTo>
                  <a:cubicBezTo>
                    <a:pt x="56396" y="689198"/>
                    <a:pt x="35751" y="689198"/>
                    <a:pt x="14602" y="689198"/>
                  </a:cubicBezTo>
                  <a:close/>
                  <a:moveTo>
                    <a:pt x="14099" y="608449"/>
                  </a:moveTo>
                  <a:cubicBezTo>
                    <a:pt x="14099" y="630050"/>
                    <a:pt x="14099" y="650109"/>
                    <a:pt x="14099" y="671711"/>
                  </a:cubicBezTo>
                  <a:cubicBezTo>
                    <a:pt x="35751" y="671711"/>
                    <a:pt x="56396" y="671711"/>
                    <a:pt x="78048" y="671711"/>
                  </a:cubicBezTo>
                  <a:cubicBezTo>
                    <a:pt x="78048" y="650109"/>
                    <a:pt x="78048" y="630050"/>
                    <a:pt x="78048" y="608449"/>
                  </a:cubicBezTo>
                  <a:cubicBezTo>
                    <a:pt x="55389" y="608449"/>
                    <a:pt x="35247" y="608449"/>
                    <a:pt x="14099" y="608449"/>
                  </a:cubicBezTo>
                  <a:close/>
                  <a:moveTo>
                    <a:pt x="95168" y="607935"/>
                  </a:moveTo>
                  <a:cubicBezTo>
                    <a:pt x="95168" y="630565"/>
                    <a:pt x="95168" y="651138"/>
                    <a:pt x="95168" y="672226"/>
                  </a:cubicBezTo>
                  <a:cubicBezTo>
                    <a:pt x="116820" y="672226"/>
                    <a:pt x="136961" y="672226"/>
                    <a:pt x="158109" y="672226"/>
                  </a:cubicBezTo>
                  <a:cubicBezTo>
                    <a:pt x="158109" y="650109"/>
                    <a:pt x="158109" y="629536"/>
                    <a:pt x="158109" y="607935"/>
                  </a:cubicBezTo>
                  <a:cubicBezTo>
                    <a:pt x="136961" y="607935"/>
                    <a:pt x="116820" y="607935"/>
                    <a:pt x="95168" y="607935"/>
                  </a:cubicBezTo>
                  <a:close/>
                  <a:moveTo>
                    <a:pt x="175229" y="528728"/>
                  </a:moveTo>
                  <a:cubicBezTo>
                    <a:pt x="175229" y="550844"/>
                    <a:pt x="175229" y="571417"/>
                    <a:pt x="175229" y="592505"/>
                  </a:cubicBezTo>
                  <a:cubicBezTo>
                    <a:pt x="196378" y="592505"/>
                    <a:pt x="216519" y="592505"/>
                    <a:pt x="239178" y="592505"/>
                  </a:cubicBezTo>
                  <a:cubicBezTo>
                    <a:pt x="239178" y="570388"/>
                    <a:pt x="239178" y="550330"/>
                    <a:pt x="239178" y="528728"/>
                  </a:cubicBezTo>
                  <a:cubicBezTo>
                    <a:pt x="217526" y="528728"/>
                    <a:pt x="196378" y="528728"/>
                    <a:pt x="175229" y="528728"/>
                  </a:cubicBezTo>
                  <a:close/>
                  <a:moveTo>
                    <a:pt x="95168" y="528214"/>
                  </a:moveTo>
                  <a:cubicBezTo>
                    <a:pt x="95168" y="550844"/>
                    <a:pt x="95168" y="571417"/>
                    <a:pt x="95168" y="593019"/>
                  </a:cubicBezTo>
                  <a:cubicBezTo>
                    <a:pt x="116820" y="593019"/>
                    <a:pt x="136457" y="593019"/>
                    <a:pt x="158613" y="593019"/>
                  </a:cubicBezTo>
                  <a:cubicBezTo>
                    <a:pt x="158613" y="569874"/>
                    <a:pt x="158613" y="549815"/>
                    <a:pt x="158613" y="528214"/>
                  </a:cubicBezTo>
                  <a:cubicBezTo>
                    <a:pt x="136457" y="528214"/>
                    <a:pt x="115813" y="528214"/>
                    <a:pt x="95168" y="528214"/>
                  </a:cubicBezTo>
                  <a:close/>
                  <a:moveTo>
                    <a:pt x="15106" y="528214"/>
                  </a:moveTo>
                  <a:cubicBezTo>
                    <a:pt x="15106" y="551873"/>
                    <a:pt x="15106" y="572446"/>
                    <a:pt x="15106" y="593019"/>
                  </a:cubicBezTo>
                  <a:cubicBezTo>
                    <a:pt x="37262" y="593019"/>
                    <a:pt x="56899" y="593019"/>
                    <a:pt x="78048" y="593019"/>
                  </a:cubicBezTo>
                  <a:cubicBezTo>
                    <a:pt x="78048" y="570903"/>
                    <a:pt x="78048" y="550330"/>
                    <a:pt x="78048" y="528214"/>
                  </a:cubicBezTo>
                  <a:cubicBezTo>
                    <a:pt x="56396" y="528214"/>
                    <a:pt x="36255" y="528214"/>
                    <a:pt x="15106" y="528214"/>
                  </a:cubicBezTo>
                  <a:close/>
                  <a:moveTo>
                    <a:pt x="14602" y="449007"/>
                  </a:moveTo>
                  <a:cubicBezTo>
                    <a:pt x="14602" y="471124"/>
                    <a:pt x="14602" y="491182"/>
                    <a:pt x="14602" y="512270"/>
                  </a:cubicBezTo>
                  <a:cubicBezTo>
                    <a:pt x="35751" y="512270"/>
                    <a:pt x="55389" y="512270"/>
                    <a:pt x="77544" y="512270"/>
                  </a:cubicBezTo>
                  <a:cubicBezTo>
                    <a:pt x="77544" y="489125"/>
                    <a:pt x="77544" y="468552"/>
                    <a:pt x="77544" y="449007"/>
                  </a:cubicBezTo>
                  <a:cubicBezTo>
                    <a:pt x="54885" y="449007"/>
                    <a:pt x="34744" y="449007"/>
                    <a:pt x="14602" y="449007"/>
                  </a:cubicBezTo>
                  <a:close/>
                  <a:moveTo>
                    <a:pt x="94664" y="447979"/>
                  </a:moveTo>
                  <a:cubicBezTo>
                    <a:pt x="94664" y="469580"/>
                    <a:pt x="94664" y="490153"/>
                    <a:pt x="94664" y="512270"/>
                  </a:cubicBezTo>
                  <a:cubicBezTo>
                    <a:pt x="116316" y="512270"/>
                    <a:pt x="136457" y="512270"/>
                    <a:pt x="158613" y="512270"/>
                  </a:cubicBezTo>
                  <a:cubicBezTo>
                    <a:pt x="158613" y="489639"/>
                    <a:pt x="158613" y="469580"/>
                    <a:pt x="158613" y="447979"/>
                  </a:cubicBezTo>
                  <a:cubicBezTo>
                    <a:pt x="136961" y="447979"/>
                    <a:pt x="116316" y="447979"/>
                    <a:pt x="94664" y="447979"/>
                  </a:cubicBezTo>
                  <a:close/>
                  <a:moveTo>
                    <a:pt x="174726" y="368258"/>
                  </a:moveTo>
                  <a:cubicBezTo>
                    <a:pt x="174726" y="389346"/>
                    <a:pt x="174726" y="409404"/>
                    <a:pt x="174726" y="431006"/>
                  </a:cubicBezTo>
                  <a:cubicBezTo>
                    <a:pt x="196378" y="431006"/>
                    <a:pt x="217526" y="431006"/>
                    <a:pt x="239178" y="431006"/>
                  </a:cubicBezTo>
                  <a:cubicBezTo>
                    <a:pt x="239178" y="409919"/>
                    <a:pt x="239178" y="390374"/>
                    <a:pt x="239178" y="368258"/>
                  </a:cubicBezTo>
                  <a:cubicBezTo>
                    <a:pt x="217526" y="368258"/>
                    <a:pt x="196881" y="368258"/>
                    <a:pt x="174726" y="368258"/>
                  </a:cubicBezTo>
                  <a:close/>
                  <a:moveTo>
                    <a:pt x="95168" y="367744"/>
                  </a:moveTo>
                  <a:cubicBezTo>
                    <a:pt x="95168" y="389860"/>
                    <a:pt x="95168" y="410947"/>
                    <a:pt x="95168" y="431520"/>
                  </a:cubicBezTo>
                  <a:cubicBezTo>
                    <a:pt x="117323" y="431520"/>
                    <a:pt x="137968" y="431520"/>
                    <a:pt x="158613" y="431520"/>
                  </a:cubicBezTo>
                  <a:cubicBezTo>
                    <a:pt x="158613" y="409404"/>
                    <a:pt x="158613" y="389346"/>
                    <a:pt x="158613" y="367744"/>
                  </a:cubicBezTo>
                  <a:cubicBezTo>
                    <a:pt x="135954" y="367744"/>
                    <a:pt x="115813" y="367744"/>
                    <a:pt x="95168" y="367744"/>
                  </a:cubicBezTo>
                  <a:close/>
                  <a:moveTo>
                    <a:pt x="0" y="350771"/>
                  </a:moveTo>
                  <a:cubicBezTo>
                    <a:pt x="83083" y="350771"/>
                    <a:pt x="166669" y="350771"/>
                    <a:pt x="252270" y="350771"/>
                  </a:cubicBezTo>
                  <a:cubicBezTo>
                    <a:pt x="252270" y="765319"/>
                    <a:pt x="252270" y="1180380"/>
                    <a:pt x="252270" y="1597499"/>
                  </a:cubicBezTo>
                  <a:cubicBezTo>
                    <a:pt x="167173" y="1597499"/>
                    <a:pt x="84594" y="1597499"/>
                    <a:pt x="0" y="1597499"/>
                  </a:cubicBezTo>
                  <a:cubicBezTo>
                    <a:pt x="0" y="1181923"/>
                    <a:pt x="0" y="767376"/>
                    <a:pt x="0" y="350771"/>
                  </a:cubicBezTo>
                  <a:close/>
                  <a:moveTo>
                    <a:pt x="134947" y="273107"/>
                  </a:moveTo>
                  <a:cubicBezTo>
                    <a:pt x="134947" y="290080"/>
                    <a:pt x="134947" y="306024"/>
                    <a:pt x="134947" y="321969"/>
                  </a:cubicBezTo>
                  <a:cubicBezTo>
                    <a:pt x="170194" y="321969"/>
                    <a:pt x="203931" y="321969"/>
                    <a:pt x="238674" y="321969"/>
                  </a:cubicBezTo>
                  <a:cubicBezTo>
                    <a:pt x="238674" y="304482"/>
                    <a:pt x="238674" y="289566"/>
                    <a:pt x="238674" y="273107"/>
                  </a:cubicBezTo>
                  <a:cubicBezTo>
                    <a:pt x="202420" y="273107"/>
                    <a:pt x="169691" y="273107"/>
                    <a:pt x="134947" y="273107"/>
                  </a:cubicBezTo>
                  <a:close/>
                  <a:moveTo>
                    <a:pt x="14099" y="271564"/>
                  </a:moveTo>
                  <a:cubicBezTo>
                    <a:pt x="14099" y="290080"/>
                    <a:pt x="14099" y="304996"/>
                    <a:pt x="14099" y="321969"/>
                  </a:cubicBezTo>
                  <a:cubicBezTo>
                    <a:pt x="50353" y="321969"/>
                    <a:pt x="83587" y="321969"/>
                    <a:pt x="117827" y="321969"/>
                  </a:cubicBezTo>
                  <a:cubicBezTo>
                    <a:pt x="117827" y="304996"/>
                    <a:pt x="117827" y="289052"/>
                    <a:pt x="117827" y="271564"/>
                  </a:cubicBezTo>
                  <a:cubicBezTo>
                    <a:pt x="99700" y="271564"/>
                    <a:pt x="83083" y="271564"/>
                    <a:pt x="66466" y="271564"/>
                  </a:cubicBezTo>
                  <a:cubicBezTo>
                    <a:pt x="49346" y="271564"/>
                    <a:pt x="32226" y="271564"/>
                    <a:pt x="14099" y="271564"/>
                  </a:cubicBezTo>
                  <a:close/>
                  <a:moveTo>
                    <a:pt x="49346" y="209331"/>
                  </a:moveTo>
                  <a:cubicBezTo>
                    <a:pt x="11581" y="209331"/>
                    <a:pt x="6043" y="217045"/>
                    <a:pt x="17120" y="255106"/>
                  </a:cubicBezTo>
                  <a:cubicBezTo>
                    <a:pt x="90132" y="255106"/>
                    <a:pt x="163145" y="255106"/>
                    <a:pt x="237164" y="255106"/>
                  </a:cubicBezTo>
                  <a:cubicBezTo>
                    <a:pt x="243710" y="212417"/>
                    <a:pt x="241192" y="209331"/>
                    <a:pt x="202923" y="209331"/>
                  </a:cubicBezTo>
                  <a:cubicBezTo>
                    <a:pt x="151563" y="209331"/>
                    <a:pt x="100707" y="209331"/>
                    <a:pt x="49346" y="209331"/>
                  </a:cubicBezTo>
                  <a:close/>
                  <a:moveTo>
                    <a:pt x="0" y="190815"/>
                  </a:moveTo>
                  <a:cubicBezTo>
                    <a:pt x="84594" y="190815"/>
                    <a:pt x="167676" y="190815"/>
                    <a:pt x="252773" y="190815"/>
                  </a:cubicBezTo>
                  <a:cubicBezTo>
                    <a:pt x="252773" y="240704"/>
                    <a:pt x="252773" y="290080"/>
                    <a:pt x="252773" y="340484"/>
                  </a:cubicBezTo>
                  <a:cubicBezTo>
                    <a:pt x="168180" y="340484"/>
                    <a:pt x="84594" y="340484"/>
                    <a:pt x="0" y="340484"/>
                  </a:cubicBezTo>
                  <a:cubicBezTo>
                    <a:pt x="0" y="290594"/>
                    <a:pt x="0" y="241219"/>
                    <a:pt x="0" y="190815"/>
                  </a:cubicBezTo>
                  <a:close/>
                  <a:moveTo>
                    <a:pt x="31723" y="0"/>
                  </a:moveTo>
                  <a:cubicBezTo>
                    <a:pt x="31723" y="39603"/>
                    <a:pt x="31723" y="78691"/>
                    <a:pt x="31723" y="120867"/>
                  </a:cubicBezTo>
                  <a:cubicBezTo>
                    <a:pt x="55892" y="120867"/>
                    <a:pt x="74523" y="120867"/>
                    <a:pt x="95168" y="120867"/>
                  </a:cubicBezTo>
                  <a:cubicBezTo>
                    <a:pt x="95168" y="142468"/>
                    <a:pt x="95168" y="162013"/>
                    <a:pt x="95168" y="183100"/>
                  </a:cubicBezTo>
                  <a:cubicBezTo>
                    <a:pt x="66467" y="183100"/>
                    <a:pt x="40786" y="183100"/>
                    <a:pt x="11078" y="183100"/>
                  </a:cubicBezTo>
                  <a:cubicBezTo>
                    <a:pt x="15610" y="121381"/>
                    <a:pt x="20142" y="61205"/>
                    <a:pt x="24170" y="514"/>
                  </a:cubicBezTo>
                  <a:cubicBezTo>
                    <a:pt x="26688" y="514"/>
                    <a:pt x="29205" y="514"/>
                    <a:pt x="3172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: Shape 104">
              <a:extLst>
                <a:ext uri="{FF2B5EF4-FFF2-40B4-BE49-F238E27FC236}">
                  <a16:creationId xmlns:a16="http://schemas.microsoft.com/office/drawing/2014/main" id="{D91EDC4C-640D-4C15-A15C-5D126831ED97}"/>
                </a:ext>
              </a:extLst>
            </p:cNvPr>
            <p:cNvSpPr/>
            <p:nvPr/>
          </p:nvSpPr>
          <p:spPr>
            <a:xfrm flipH="1">
              <a:off x="4116505" y="3963652"/>
              <a:ext cx="341134" cy="1805725"/>
            </a:xfrm>
            <a:custGeom>
              <a:avLst/>
              <a:gdLst>
                <a:gd name="connsiteX0" fmla="*/ 99275 w 306851"/>
                <a:gd name="connsiteY0" fmla="*/ 971161 h 1218693"/>
                <a:gd name="connsiteX1" fmla="*/ 99275 w 306851"/>
                <a:gd name="connsiteY1" fmla="*/ 1025454 h 1218693"/>
                <a:gd name="connsiteX2" fmla="*/ 207576 w 306851"/>
                <a:gd name="connsiteY2" fmla="*/ 1025454 h 1218693"/>
                <a:gd name="connsiteX3" fmla="*/ 207576 w 306851"/>
                <a:gd name="connsiteY3" fmla="*/ 971161 h 1218693"/>
                <a:gd name="connsiteX4" fmla="*/ 99275 w 306851"/>
                <a:gd name="connsiteY4" fmla="*/ 849179 h 1218693"/>
                <a:gd name="connsiteX5" fmla="*/ 99275 w 306851"/>
                <a:gd name="connsiteY5" fmla="*/ 903472 h 1218693"/>
                <a:gd name="connsiteX6" fmla="*/ 207576 w 306851"/>
                <a:gd name="connsiteY6" fmla="*/ 903472 h 1218693"/>
                <a:gd name="connsiteX7" fmla="*/ 207576 w 306851"/>
                <a:gd name="connsiteY7" fmla="*/ 849179 h 1218693"/>
                <a:gd name="connsiteX8" fmla="*/ 99275 w 306851"/>
                <a:gd name="connsiteY8" fmla="*/ 727198 h 1218693"/>
                <a:gd name="connsiteX9" fmla="*/ 99275 w 306851"/>
                <a:gd name="connsiteY9" fmla="*/ 781490 h 1218693"/>
                <a:gd name="connsiteX10" fmla="*/ 207576 w 306851"/>
                <a:gd name="connsiteY10" fmla="*/ 781490 h 1218693"/>
                <a:gd name="connsiteX11" fmla="*/ 207576 w 306851"/>
                <a:gd name="connsiteY11" fmla="*/ 727198 h 1218693"/>
                <a:gd name="connsiteX12" fmla="*/ 99275 w 306851"/>
                <a:gd name="connsiteY12" fmla="*/ 605216 h 1218693"/>
                <a:gd name="connsiteX13" fmla="*/ 99275 w 306851"/>
                <a:gd name="connsiteY13" fmla="*/ 659508 h 1218693"/>
                <a:gd name="connsiteX14" fmla="*/ 207576 w 306851"/>
                <a:gd name="connsiteY14" fmla="*/ 659508 h 1218693"/>
                <a:gd name="connsiteX15" fmla="*/ 207576 w 306851"/>
                <a:gd name="connsiteY15" fmla="*/ 605216 h 1218693"/>
                <a:gd name="connsiteX16" fmla="*/ 99275 w 306851"/>
                <a:gd name="connsiteY16" fmla="*/ 483234 h 1218693"/>
                <a:gd name="connsiteX17" fmla="*/ 99275 w 306851"/>
                <a:gd name="connsiteY17" fmla="*/ 537526 h 1218693"/>
                <a:gd name="connsiteX18" fmla="*/ 207576 w 306851"/>
                <a:gd name="connsiteY18" fmla="*/ 537526 h 1218693"/>
                <a:gd name="connsiteX19" fmla="*/ 207576 w 306851"/>
                <a:gd name="connsiteY19" fmla="*/ 483234 h 1218693"/>
                <a:gd name="connsiteX20" fmla="*/ 99275 w 306851"/>
                <a:gd name="connsiteY20" fmla="*/ 361252 h 1218693"/>
                <a:gd name="connsiteX21" fmla="*/ 99275 w 306851"/>
                <a:gd name="connsiteY21" fmla="*/ 415544 h 1218693"/>
                <a:gd name="connsiteX22" fmla="*/ 207576 w 306851"/>
                <a:gd name="connsiteY22" fmla="*/ 415544 h 1218693"/>
                <a:gd name="connsiteX23" fmla="*/ 207576 w 306851"/>
                <a:gd name="connsiteY23" fmla="*/ 361252 h 1218693"/>
                <a:gd name="connsiteX24" fmla="*/ 99275 w 306851"/>
                <a:gd name="connsiteY24" fmla="*/ 239270 h 1218693"/>
                <a:gd name="connsiteX25" fmla="*/ 99275 w 306851"/>
                <a:gd name="connsiteY25" fmla="*/ 293563 h 1218693"/>
                <a:gd name="connsiteX26" fmla="*/ 207576 w 306851"/>
                <a:gd name="connsiteY26" fmla="*/ 293563 h 1218693"/>
                <a:gd name="connsiteX27" fmla="*/ 207576 w 306851"/>
                <a:gd name="connsiteY27" fmla="*/ 239270 h 1218693"/>
                <a:gd name="connsiteX28" fmla="*/ 99275 w 306851"/>
                <a:gd name="connsiteY28" fmla="*/ 117288 h 1218693"/>
                <a:gd name="connsiteX29" fmla="*/ 99275 w 306851"/>
                <a:gd name="connsiteY29" fmla="*/ 171581 h 1218693"/>
                <a:gd name="connsiteX30" fmla="*/ 207576 w 306851"/>
                <a:gd name="connsiteY30" fmla="*/ 171581 h 1218693"/>
                <a:gd name="connsiteX31" fmla="*/ 207576 w 306851"/>
                <a:gd name="connsiteY31" fmla="*/ 117288 h 1218693"/>
                <a:gd name="connsiteX32" fmla="*/ 0 w 306851"/>
                <a:gd name="connsiteY32" fmla="*/ 0 h 1218693"/>
                <a:gd name="connsiteX33" fmla="*/ 306851 w 306851"/>
                <a:gd name="connsiteY33" fmla="*/ 0 h 1218693"/>
                <a:gd name="connsiteX34" fmla="*/ 306851 w 306851"/>
                <a:gd name="connsiteY34" fmla="*/ 1218693 h 1218693"/>
                <a:gd name="connsiteX35" fmla="*/ 0 w 306851"/>
                <a:gd name="connsiteY35" fmla="*/ 1218693 h 1218693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9525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9525 w 306851"/>
                <a:gd name="connsiteY44" fmla="*/ 0 h 1590168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0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0 w 306851"/>
                <a:gd name="connsiteY44" fmla="*/ 0 h 15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06851" h="1590168">
                  <a:moveTo>
                    <a:pt x="99275" y="1342636"/>
                  </a:moveTo>
                  <a:lnTo>
                    <a:pt x="99275" y="1396929"/>
                  </a:lnTo>
                  <a:lnTo>
                    <a:pt x="207576" y="1396929"/>
                  </a:lnTo>
                  <a:lnTo>
                    <a:pt x="207576" y="1342636"/>
                  </a:lnTo>
                  <a:lnTo>
                    <a:pt x="99275" y="1342636"/>
                  </a:lnTo>
                  <a:close/>
                  <a:moveTo>
                    <a:pt x="99275" y="1220654"/>
                  </a:moveTo>
                  <a:lnTo>
                    <a:pt x="99275" y="1274947"/>
                  </a:lnTo>
                  <a:lnTo>
                    <a:pt x="207576" y="1274947"/>
                  </a:lnTo>
                  <a:lnTo>
                    <a:pt x="207576" y="1220654"/>
                  </a:lnTo>
                  <a:lnTo>
                    <a:pt x="99275" y="1220654"/>
                  </a:lnTo>
                  <a:close/>
                  <a:moveTo>
                    <a:pt x="99275" y="1098673"/>
                  </a:moveTo>
                  <a:lnTo>
                    <a:pt x="99275" y="1152965"/>
                  </a:lnTo>
                  <a:lnTo>
                    <a:pt x="207576" y="1152965"/>
                  </a:lnTo>
                  <a:lnTo>
                    <a:pt x="207576" y="1098673"/>
                  </a:lnTo>
                  <a:lnTo>
                    <a:pt x="99275" y="1098673"/>
                  </a:lnTo>
                  <a:close/>
                  <a:moveTo>
                    <a:pt x="99275" y="976691"/>
                  </a:moveTo>
                  <a:lnTo>
                    <a:pt x="99275" y="1030983"/>
                  </a:lnTo>
                  <a:lnTo>
                    <a:pt x="207576" y="1030983"/>
                  </a:lnTo>
                  <a:lnTo>
                    <a:pt x="207576" y="976691"/>
                  </a:lnTo>
                  <a:lnTo>
                    <a:pt x="99275" y="976691"/>
                  </a:lnTo>
                  <a:close/>
                  <a:moveTo>
                    <a:pt x="99275" y="854709"/>
                  </a:moveTo>
                  <a:lnTo>
                    <a:pt x="99275" y="909001"/>
                  </a:lnTo>
                  <a:lnTo>
                    <a:pt x="207576" y="909001"/>
                  </a:lnTo>
                  <a:lnTo>
                    <a:pt x="207576" y="854709"/>
                  </a:lnTo>
                  <a:lnTo>
                    <a:pt x="99275" y="854709"/>
                  </a:lnTo>
                  <a:close/>
                  <a:moveTo>
                    <a:pt x="99275" y="732727"/>
                  </a:moveTo>
                  <a:lnTo>
                    <a:pt x="99275" y="787019"/>
                  </a:lnTo>
                  <a:lnTo>
                    <a:pt x="207576" y="787019"/>
                  </a:lnTo>
                  <a:lnTo>
                    <a:pt x="207576" y="732727"/>
                  </a:lnTo>
                  <a:lnTo>
                    <a:pt x="99275" y="732727"/>
                  </a:lnTo>
                  <a:close/>
                  <a:moveTo>
                    <a:pt x="99275" y="610745"/>
                  </a:moveTo>
                  <a:lnTo>
                    <a:pt x="99275" y="665038"/>
                  </a:lnTo>
                  <a:lnTo>
                    <a:pt x="207576" y="665038"/>
                  </a:lnTo>
                  <a:lnTo>
                    <a:pt x="207576" y="610745"/>
                  </a:lnTo>
                  <a:lnTo>
                    <a:pt x="99275" y="610745"/>
                  </a:lnTo>
                  <a:close/>
                  <a:moveTo>
                    <a:pt x="99275" y="488763"/>
                  </a:moveTo>
                  <a:lnTo>
                    <a:pt x="99275" y="543056"/>
                  </a:lnTo>
                  <a:lnTo>
                    <a:pt x="207576" y="543056"/>
                  </a:lnTo>
                  <a:lnTo>
                    <a:pt x="207576" y="488763"/>
                  </a:lnTo>
                  <a:lnTo>
                    <a:pt x="99275" y="488763"/>
                  </a:lnTo>
                  <a:close/>
                  <a:moveTo>
                    <a:pt x="0" y="0"/>
                  </a:moveTo>
                  <a:lnTo>
                    <a:pt x="306851" y="371475"/>
                  </a:lnTo>
                  <a:lnTo>
                    <a:pt x="306851" y="1590168"/>
                  </a:lnTo>
                  <a:lnTo>
                    <a:pt x="0" y="1590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Freeform: Shape 105">
              <a:extLst>
                <a:ext uri="{FF2B5EF4-FFF2-40B4-BE49-F238E27FC236}">
                  <a16:creationId xmlns:a16="http://schemas.microsoft.com/office/drawing/2014/main" id="{E6093F68-4284-48BB-8606-099BF59CD299}"/>
                </a:ext>
              </a:extLst>
            </p:cNvPr>
            <p:cNvSpPr/>
            <p:nvPr/>
          </p:nvSpPr>
          <p:spPr>
            <a:xfrm>
              <a:off x="2740254" y="4617360"/>
              <a:ext cx="613620" cy="1118339"/>
            </a:xfrm>
            <a:custGeom>
              <a:avLst/>
              <a:gdLst>
                <a:gd name="connsiteX0" fmla="*/ 475422 w 923439"/>
                <a:gd name="connsiteY0" fmla="*/ 855427 h 1647670"/>
                <a:gd name="connsiteX1" fmla="*/ 475422 w 923439"/>
                <a:gd name="connsiteY1" fmla="*/ 969146 h 1647670"/>
                <a:gd name="connsiteX2" fmla="*/ 589141 w 923439"/>
                <a:gd name="connsiteY2" fmla="*/ 969146 h 1647670"/>
                <a:gd name="connsiteX3" fmla="*/ 589141 w 923439"/>
                <a:gd name="connsiteY3" fmla="*/ 855427 h 1647670"/>
                <a:gd name="connsiteX4" fmla="*/ 334298 w 923439"/>
                <a:gd name="connsiteY4" fmla="*/ 855427 h 1647670"/>
                <a:gd name="connsiteX5" fmla="*/ 334298 w 923439"/>
                <a:gd name="connsiteY5" fmla="*/ 969146 h 1647670"/>
                <a:gd name="connsiteX6" fmla="*/ 448017 w 923439"/>
                <a:gd name="connsiteY6" fmla="*/ 969146 h 1647670"/>
                <a:gd name="connsiteX7" fmla="*/ 448017 w 923439"/>
                <a:gd name="connsiteY7" fmla="*/ 855427 h 1647670"/>
                <a:gd name="connsiteX8" fmla="*/ 475422 w 923439"/>
                <a:gd name="connsiteY8" fmla="*/ 709876 h 1647670"/>
                <a:gd name="connsiteX9" fmla="*/ 475422 w 923439"/>
                <a:gd name="connsiteY9" fmla="*/ 823595 h 1647670"/>
                <a:gd name="connsiteX10" fmla="*/ 589141 w 923439"/>
                <a:gd name="connsiteY10" fmla="*/ 823595 h 1647670"/>
                <a:gd name="connsiteX11" fmla="*/ 589141 w 923439"/>
                <a:gd name="connsiteY11" fmla="*/ 709876 h 1647670"/>
                <a:gd name="connsiteX12" fmla="*/ 334298 w 923439"/>
                <a:gd name="connsiteY12" fmla="*/ 709876 h 1647670"/>
                <a:gd name="connsiteX13" fmla="*/ 334298 w 923439"/>
                <a:gd name="connsiteY13" fmla="*/ 823595 h 1647670"/>
                <a:gd name="connsiteX14" fmla="*/ 448017 w 923439"/>
                <a:gd name="connsiteY14" fmla="*/ 823595 h 1647670"/>
                <a:gd name="connsiteX15" fmla="*/ 448017 w 923439"/>
                <a:gd name="connsiteY15" fmla="*/ 709876 h 1647670"/>
                <a:gd name="connsiteX16" fmla="*/ 475422 w 923439"/>
                <a:gd name="connsiteY16" fmla="*/ 500489 h 1647670"/>
                <a:gd name="connsiteX17" fmla="*/ 475422 w 923439"/>
                <a:gd name="connsiteY17" fmla="*/ 614208 h 1647670"/>
                <a:gd name="connsiteX18" fmla="*/ 589141 w 923439"/>
                <a:gd name="connsiteY18" fmla="*/ 614208 h 1647670"/>
                <a:gd name="connsiteX19" fmla="*/ 589141 w 923439"/>
                <a:gd name="connsiteY19" fmla="*/ 500489 h 1647670"/>
                <a:gd name="connsiteX20" fmla="*/ 334298 w 923439"/>
                <a:gd name="connsiteY20" fmla="*/ 500489 h 1647670"/>
                <a:gd name="connsiteX21" fmla="*/ 334298 w 923439"/>
                <a:gd name="connsiteY21" fmla="*/ 614208 h 1647670"/>
                <a:gd name="connsiteX22" fmla="*/ 448017 w 923439"/>
                <a:gd name="connsiteY22" fmla="*/ 614208 h 1647670"/>
                <a:gd name="connsiteX23" fmla="*/ 448017 w 923439"/>
                <a:gd name="connsiteY23" fmla="*/ 500489 h 1647670"/>
                <a:gd name="connsiteX24" fmla="*/ 475422 w 923439"/>
                <a:gd name="connsiteY24" fmla="*/ 354938 h 1647670"/>
                <a:gd name="connsiteX25" fmla="*/ 475422 w 923439"/>
                <a:gd name="connsiteY25" fmla="*/ 468657 h 1647670"/>
                <a:gd name="connsiteX26" fmla="*/ 589141 w 923439"/>
                <a:gd name="connsiteY26" fmla="*/ 468657 h 1647670"/>
                <a:gd name="connsiteX27" fmla="*/ 589141 w 923439"/>
                <a:gd name="connsiteY27" fmla="*/ 354938 h 1647670"/>
                <a:gd name="connsiteX28" fmla="*/ 334298 w 923439"/>
                <a:gd name="connsiteY28" fmla="*/ 354938 h 1647670"/>
                <a:gd name="connsiteX29" fmla="*/ 334298 w 923439"/>
                <a:gd name="connsiteY29" fmla="*/ 468657 h 1647670"/>
                <a:gd name="connsiteX30" fmla="*/ 448017 w 923439"/>
                <a:gd name="connsiteY30" fmla="*/ 468657 h 1647670"/>
                <a:gd name="connsiteX31" fmla="*/ 448017 w 923439"/>
                <a:gd name="connsiteY31" fmla="*/ 354938 h 1647670"/>
                <a:gd name="connsiteX32" fmla="*/ 461720 w 923439"/>
                <a:gd name="connsiteY32" fmla="*/ 0 h 1647670"/>
                <a:gd name="connsiteX33" fmla="*/ 923439 w 923439"/>
                <a:gd name="connsiteY33" fmla="*/ 308459 h 1647670"/>
                <a:gd name="connsiteX34" fmla="*/ 768082 w 923439"/>
                <a:gd name="connsiteY34" fmla="*/ 308459 h 1647670"/>
                <a:gd name="connsiteX35" fmla="*/ 768082 w 923439"/>
                <a:gd name="connsiteY35" fmla="*/ 1647670 h 1647670"/>
                <a:gd name="connsiteX36" fmla="*/ 155357 w 923439"/>
                <a:gd name="connsiteY36" fmla="*/ 1647670 h 1647670"/>
                <a:gd name="connsiteX37" fmla="*/ 155357 w 923439"/>
                <a:gd name="connsiteY37" fmla="*/ 308459 h 1647670"/>
                <a:gd name="connsiteX38" fmla="*/ 0 w 923439"/>
                <a:gd name="connsiteY38" fmla="*/ 308459 h 164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3439" h="1647670">
                  <a:moveTo>
                    <a:pt x="475422" y="855427"/>
                  </a:moveTo>
                  <a:lnTo>
                    <a:pt x="475422" y="969146"/>
                  </a:lnTo>
                  <a:lnTo>
                    <a:pt x="589141" y="969146"/>
                  </a:lnTo>
                  <a:lnTo>
                    <a:pt x="589141" y="855427"/>
                  </a:lnTo>
                  <a:close/>
                  <a:moveTo>
                    <a:pt x="334298" y="855427"/>
                  </a:moveTo>
                  <a:lnTo>
                    <a:pt x="334298" y="969146"/>
                  </a:lnTo>
                  <a:lnTo>
                    <a:pt x="448017" y="969146"/>
                  </a:lnTo>
                  <a:lnTo>
                    <a:pt x="448017" y="855427"/>
                  </a:lnTo>
                  <a:close/>
                  <a:moveTo>
                    <a:pt x="475422" y="709876"/>
                  </a:moveTo>
                  <a:lnTo>
                    <a:pt x="475422" y="823595"/>
                  </a:lnTo>
                  <a:lnTo>
                    <a:pt x="589141" y="823595"/>
                  </a:lnTo>
                  <a:lnTo>
                    <a:pt x="589141" y="709876"/>
                  </a:lnTo>
                  <a:close/>
                  <a:moveTo>
                    <a:pt x="334298" y="709876"/>
                  </a:moveTo>
                  <a:lnTo>
                    <a:pt x="334298" y="823595"/>
                  </a:lnTo>
                  <a:lnTo>
                    <a:pt x="448017" y="823595"/>
                  </a:lnTo>
                  <a:lnTo>
                    <a:pt x="448017" y="709876"/>
                  </a:lnTo>
                  <a:close/>
                  <a:moveTo>
                    <a:pt x="475422" y="500489"/>
                  </a:moveTo>
                  <a:lnTo>
                    <a:pt x="475422" y="614208"/>
                  </a:lnTo>
                  <a:lnTo>
                    <a:pt x="589141" y="614208"/>
                  </a:lnTo>
                  <a:lnTo>
                    <a:pt x="589141" y="500489"/>
                  </a:lnTo>
                  <a:close/>
                  <a:moveTo>
                    <a:pt x="334298" y="500489"/>
                  </a:moveTo>
                  <a:lnTo>
                    <a:pt x="334298" y="614208"/>
                  </a:lnTo>
                  <a:lnTo>
                    <a:pt x="448017" y="614208"/>
                  </a:lnTo>
                  <a:lnTo>
                    <a:pt x="448017" y="500489"/>
                  </a:lnTo>
                  <a:close/>
                  <a:moveTo>
                    <a:pt x="475422" y="354938"/>
                  </a:moveTo>
                  <a:lnTo>
                    <a:pt x="475422" y="468657"/>
                  </a:lnTo>
                  <a:lnTo>
                    <a:pt x="589141" y="468657"/>
                  </a:lnTo>
                  <a:lnTo>
                    <a:pt x="589141" y="354938"/>
                  </a:lnTo>
                  <a:close/>
                  <a:moveTo>
                    <a:pt x="334298" y="354938"/>
                  </a:moveTo>
                  <a:lnTo>
                    <a:pt x="334298" y="468657"/>
                  </a:lnTo>
                  <a:lnTo>
                    <a:pt x="448017" y="468657"/>
                  </a:lnTo>
                  <a:lnTo>
                    <a:pt x="448017" y="354938"/>
                  </a:lnTo>
                  <a:close/>
                  <a:moveTo>
                    <a:pt x="461720" y="0"/>
                  </a:moveTo>
                  <a:lnTo>
                    <a:pt x="923439" y="308459"/>
                  </a:lnTo>
                  <a:lnTo>
                    <a:pt x="768082" y="308459"/>
                  </a:lnTo>
                  <a:lnTo>
                    <a:pt x="768082" y="1647670"/>
                  </a:lnTo>
                  <a:lnTo>
                    <a:pt x="155357" y="1647670"/>
                  </a:lnTo>
                  <a:lnTo>
                    <a:pt x="155357" y="308459"/>
                  </a:lnTo>
                  <a:lnTo>
                    <a:pt x="0" y="3084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06">
              <a:extLst>
                <a:ext uri="{FF2B5EF4-FFF2-40B4-BE49-F238E27FC236}">
                  <a16:creationId xmlns:a16="http://schemas.microsoft.com/office/drawing/2014/main" id="{BE624AE8-251F-4EE3-984C-C12A7EEF1585}"/>
                </a:ext>
              </a:extLst>
            </p:cNvPr>
            <p:cNvSpPr/>
            <p:nvPr/>
          </p:nvSpPr>
          <p:spPr>
            <a:xfrm>
              <a:off x="6588186" y="4001048"/>
              <a:ext cx="298389" cy="1509954"/>
            </a:xfrm>
            <a:custGeom>
              <a:avLst/>
              <a:gdLst>
                <a:gd name="connsiteX0" fmla="*/ 99275 w 306850"/>
                <a:gd name="connsiteY0" fmla="*/ 1096373 h 1339211"/>
                <a:gd name="connsiteX1" fmla="*/ 99275 w 306850"/>
                <a:gd name="connsiteY1" fmla="*/ 1150665 h 1339211"/>
                <a:gd name="connsiteX2" fmla="*/ 207575 w 306850"/>
                <a:gd name="connsiteY2" fmla="*/ 1150665 h 1339211"/>
                <a:gd name="connsiteX3" fmla="*/ 207575 w 306850"/>
                <a:gd name="connsiteY3" fmla="*/ 1096373 h 1339211"/>
                <a:gd name="connsiteX4" fmla="*/ 99275 w 306850"/>
                <a:gd name="connsiteY4" fmla="*/ 974391 h 1339211"/>
                <a:gd name="connsiteX5" fmla="*/ 99275 w 306850"/>
                <a:gd name="connsiteY5" fmla="*/ 1028684 h 1339211"/>
                <a:gd name="connsiteX6" fmla="*/ 207575 w 306850"/>
                <a:gd name="connsiteY6" fmla="*/ 1028684 h 1339211"/>
                <a:gd name="connsiteX7" fmla="*/ 207575 w 306850"/>
                <a:gd name="connsiteY7" fmla="*/ 974391 h 1339211"/>
                <a:gd name="connsiteX8" fmla="*/ 99275 w 306850"/>
                <a:gd name="connsiteY8" fmla="*/ 852409 h 1339211"/>
                <a:gd name="connsiteX9" fmla="*/ 99275 w 306850"/>
                <a:gd name="connsiteY9" fmla="*/ 906702 h 1339211"/>
                <a:gd name="connsiteX10" fmla="*/ 207575 w 306850"/>
                <a:gd name="connsiteY10" fmla="*/ 906702 h 1339211"/>
                <a:gd name="connsiteX11" fmla="*/ 207575 w 306850"/>
                <a:gd name="connsiteY11" fmla="*/ 852409 h 1339211"/>
                <a:gd name="connsiteX12" fmla="*/ 99275 w 306850"/>
                <a:gd name="connsiteY12" fmla="*/ 730427 h 1339211"/>
                <a:gd name="connsiteX13" fmla="*/ 99275 w 306850"/>
                <a:gd name="connsiteY13" fmla="*/ 784720 h 1339211"/>
                <a:gd name="connsiteX14" fmla="*/ 207575 w 306850"/>
                <a:gd name="connsiteY14" fmla="*/ 784720 h 1339211"/>
                <a:gd name="connsiteX15" fmla="*/ 207575 w 306850"/>
                <a:gd name="connsiteY15" fmla="*/ 730427 h 1339211"/>
                <a:gd name="connsiteX16" fmla="*/ 99275 w 306850"/>
                <a:gd name="connsiteY16" fmla="*/ 608446 h 1339211"/>
                <a:gd name="connsiteX17" fmla="*/ 99275 w 306850"/>
                <a:gd name="connsiteY17" fmla="*/ 662738 h 1339211"/>
                <a:gd name="connsiteX18" fmla="*/ 207575 w 306850"/>
                <a:gd name="connsiteY18" fmla="*/ 662738 h 1339211"/>
                <a:gd name="connsiteX19" fmla="*/ 207575 w 306850"/>
                <a:gd name="connsiteY19" fmla="*/ 608446 h 1339211"/>
                <a:gd name="connsiteX20" fmla="*/ 99275 w 306850"/>
                <a:gd name="connsiteY20" fmla="*/ 486464 h 1339211"/>
                <a:gd name="connsiteX21" fmla="*/ 99275 w 306850"/>
                <a:gd name="connsiteY21" fmla="*/ 540756 h 1339211"/>
                <a:gd name="connsiteX22" fmla="*/ 207575 w 306850"/>
                <a:gd name="connsiteY22" fmla="*/ 540756 h 1339211"/>
                <a:gd name="connsiteX23" fmla="*/ 207575 w 306850"/>
                <a:gd name="connsiteY23" fmla="*/ 486464 h 1339211"/>
                <a:gd name="connsiteX24" fmla="*/ 99275 w 306850"/>
                <a:gd name="connsiteY24" fmla="*/ 364482 h 1339211"/>
                <a:gd name="connsiteX25" fmla="*/ 99275 w 306850"/>
                <a:gd name="connsiteY25" fmla="*/ 418774 h 1339211"/>
                <a:gd name="connsiteX26" fmla="*/ 207575 w 306850"/>
                <a:gd name="connsiteY26" fmla="*/ 418774 h 1339211"/>
                <a:gd name="connsiteX27" fmla="*/ 207575 w 306850"/>
                <a:gd name="connsiteY27" fmla="*/ 364482 h 1339211"/>
                <a:gd name="connsiteX28" fmla="*/ 99275 w 306850"/>
                <a:gd name="connsiteY28" fmla="*/ 242500 h 1339211"/>
                <a:gd name="connsiteX29" fmla="*/ 99275 w 306850"/>
                <a:gd name="connsiteY29" fmla="*/ 296792 h 1339211"/>
                <a:gd name="connsiteX30" fmla="*/ 207575 w 306850"/>
                <a:gd name="connsiteY30" fmla="*/ 296792 h 1339211"/>
                <a:gd name="connsiteX31" fmla="*/ 207575 w 306850"/>
                <a:gd name="connsiteY31" fmla="*/ 242500 h 1339211"/>
                <a:gd name="connsiteX32" fmla="*/ 99275 w 306850"/>
                <a:gd name="connsiteY32" fmla="*/ 120518 h 1339211"/>
                <a:gd name="connsiteX33" fmla="*/ 99275 w 306850"/>
                <a:gd name="connsiteY33" fmla="*/ 174811 h 1339211"/>
                <a:gd name="connsiteX34" fmla="*/ 207575 w 306850"/>
                <a:gd name="connsiteY34" fmla="*/ 174811 h 1339211"/>
                <a:gd name="connsiteX35" fmla="*/ 207575 w 306850"/>
                <a:gd name="connsiteY35" fmla="*/ 120518 h 1339211"/>
                <a:gd name="connsiteX36" fmla="*/ 0 w 306850"/>
                <a:gd name="connsiteY36" fmla="*/ 0 h 1339211"/>
                <a:gd name="connsiteX37" fmla="*/ 306850 w 306850"/>
                <a:gd name="connsiteY37" fmla="*/ 0 h 1339211"/>
                <a:gd name="connsiteX38" fmla="*/ 306850 w 306850"/>
                <a:gd name="connsiteY38" fmla="*/ 1339211 h 1339211"/>
                <a:gd name="connsiteX39" fmla="*/ 0 w 306850"/>
                <a:gd name="connsiteY39" fmla="*/ 1339211 h 1339211"/>
                <a:gd name="connsiteX0" fmla="*/ 99275 w 306850"/>
                <a:gd name="connsiteY0" fmla="*/ 1277348 h 1520186"/>
                <a:gd name="connsiteX1" fmla="*/ 99275 w 306850"/>
                <a:gd name="connsiteY1" fmla="*/ 1331640 h 1520186"/>
                <a:gd name="connsiteX2" fmla="*/ 207575 w 306850"/>
                <a:gd name="connsiteY2" fmla="*/ 1331640 h 1520186"/>
                <a:gd name="connsiteX3" fmla="*/ 207575 w 306850"/>
                <a:gd name="connsiteY3" fmla="*/ 1277348 h 1520186"/>
                <a:gd name="connsiteX4" fmla="*/ 99275 w 306850"/>
                <a:gd name="connsiteY4" fmla="*/ 1277348 h 1520186"/>
                <a:gd name="connsiteX5" fmla="*/ 99275 w 306850"/>
                <a:gd name="connsiteY5" fmla="*/ 1155366 h 1520186"/>
                <a:gd name="connsiteX6" fmla="*/ 99275 w 306850"/>
                <a:gd name="connsiteY6" fmla="*/ 1209659 h 1520186"/>
                <a:gd name="connsiteX7" fmla="*/ 207575 w 306850"/>
                <a:gd name="connsiteY7" fmla="*/ 1209659 h 1520186"/>
                <a:gd name="connsiteX8" fmla="*/ 207575 w 306850"/>
                <a:gd name="connsiteY8" fmla="*/ 1155366 h 1520186"/>
                <a:gd name="connsiteX9" fmla="*/ 99275 w 306850"/>
                <a:gd name="connsiteY9" fmla="*/ 1155366 h 1520186"/>
                <a:gd name="connsiteX10" fmla="*/ 99275 w 306850"/>
                <a:gd name="connsiteY10" fmla="*/ 1033384 h 1520186"/>
                <a:gd name="connsiteX11" fmla="*/ 99275 w 306850"/>
                <a:gd name="connsiteY11" fmla="*/ 1087677 h 1520186"/>
                <a:gd name="connsiteX12" fmla="*/ 207575 w 306850"/>
                <a:gd name="connsiteY12" fmla="*/ 1087677 h 1520186"/>
                <a:gd name="connsiteX13" fmla="*/ 207575 w 306850"/>
                <a:gd name="connsiteY13" fmla="*/ 1033384 h 1520186"/>
                <a:gd name="connsiteX14" fmla="*/ 99275 w 306850"/>
                <a:gd name="connsiteY14" fmla="*/ 1033384 h 1520186"/>
                <a:gd name="connsiteX15" fmla="*/ 99275 w 306850"/>
                <a:gd name="connsiteY15" fmla="*/ 911402 h 1520186"/>
                <a:gd name="connsiteX16" fmla="*/ 99275 w 306850"/>
                <a:gd name="connsiteY16" fmla="*/ 965695 h 1520186"/>
                <a:gd name="connsiteX17" fmla="*/ 207575 w 306850"/>
                <a:gd name="connsiteY17" fmla="*/ 965695 h 1520186"/>
                <a:gd name="connsiteX18" fmla="*/ 207575 w 306850"/>
                <a:gd name="connsiteY18" fmla="*/ 911402 h 1520186"/>
                <a:gd name="connsiteX19" fmla="*/ 99275 w 306850"/>
                <a:gd name="connsiteY19" fmla="*/ 911402 h 1520186"/>
                <a:gd name="connsiteX20" fmla="*/ 99275 w 306850"/>
                <a:gd name="connsiteY20" fmla="*/ 789421 h 1520186"/>
                <a:gd name="connsiteX21" fmla="*/ 99275 w 306850"/>
                <a:gd name="connsiteY21" fmla="*/ 843713 h 1520186"/>
                <a:gd name="connsiteX22" fmla="*/ 207575 w 306850"/>
                <a:gd name="connsiteY22" fmla="*/ 843713 h 1520186"/>
                <a:gd name="connsiteX23" fmla="*/ 207575 w 306850"/>
                <a:gd name="connsiteY23" fmla="*/ 789421 h 1520186"/>
                <a:gd name="connsiteX24" fmla="*/ 99275 w 306850"/>
                <a:gd name="connsiteY24" fmla="*/ 789421 h 1520186"/>
                <a:gd name="connsiteX25" fmla="*/ 99275 w 306850"/>
                <a:gd name="connsiteY25" fmla="*/ 667439 h 1520186"/>
                <a:gd name="connsiteX26" fmla="*/ 99275 w 306850"/>
                <a:gd name="connsiteY26" fmla="*/ 721731 h 1520186"/>
                <a:gd name="connsiteX27" fmla="*/ 207575 w 306850"/>
                <a:gd name="connsiteY27" fmla="*/ 721731 h 1520186"/>
                <a:gd name="connsiteX28" fmla="*/ 207575 w 306850"/>
                <a:gd name="connsiteY28" fmla="*/ 667439 h 1520186"/>
                <a:gd name="connsiteX29" fmla="*/ 99275 w 306850"/>
                <a:gd name="connsiteY29" fmla="*/ 667439 h 1520186"/>
                <a:gd name="connsiteX30" fmla="*/ 99275 w 306850"/>
                <a:gd name="connsiteY30" fmla="*/ 545457 h 1520186"/>
                <a:gd name="connsiteX31" fmla="*/ 99275 w 306850"/>
                <a:gd name="connsiteY31" fmla="*/ 599749 h 1520186"/>
                <a:gd name="connsiteX32" fmla="*/ 207575 w 306850"/>
                <a:gd name="connsiteY32" fmla="*/ 599749 h 1520186"/>
                <a:gd name="connsiteX33" fmla="*/ 207575 w 306850"/>
                <a:gd name="connsiteY33" fmla="*/ 545457 h 1520186"/>
                <a:gd name="connsiteX34" fmla="*/ 99275 w 306850"/>
                <a:gd name="connsiteY34" fmla="*/ 545457 h 1520186"/>
                <a:gd name="connsiteX35" fmla="*/ 99275 w 306850"/>
                <a:gd name="connsiteY35" fmla="*/ 423475 h 1520186"/>
                <a:gd name="connsiteX36" fmla="*/ 99275 w 306850"/>
                <a:gd name="connsiteY36" fmla="*/ 477767 h 1520186"/>
                <a:gd name="connsiteX37" fmla="*/ 207575 w 306850"/>
                <a:gd name="connsiteY37" fmla="*/ 477767 h 1520186"/>
                <a:gd name="connsiteX38" fmla="*/ 207575 w 306850"/>
                <a:gd name="connsiteY38" fmla="*/ 423475 h 1520186"/>
                <a:gd name="connsiteX39" fmla="*/ 99275 w 306850"/>
                <a:gd name="connsiteY39" fmla="*/ 423475 h 1520186"/>
                <a:gd name="connsiteX40" fmla="*/ 99275 w 306850"/>
                <a:gd name="connsiteY40" fmla="*/ 301493 h 1520186"/>
                <a:gd name="connsiteX41" fmla="*/ 99275 w 306850"/>
                <a:gd name="connsiteY41" fmla="*/ 355786 h 1520186"/>
                <a:gd name="connsiteX42" fmla="*/ 207575 w 306850"/>
                <a:gd name="connsiteY42" fmla="*/ 355786 h 1520186"/>
                <a:gd name="connsiteX43" fmla="*/ 207575 w 306850"/>
                <a:gd name="connsiteY43" fmla="*/ 301493 h 1520186"/>
                <a:gd name="connsiteX44" fmla="*/ 99275 w 306850"/>
                <a:gd name="connsiteY44" fmla="*/ 301493 h 1520186"/>
                <a:gd name="connsiteX45" fmla="*/ 0 w 306850"/>
                <a:gd name="connsiteY45" fmla="*/ 180975 h 1520186"/>
                <a:gd name="connsiteX46" fmla="*/ 297325 w 306850"/>
                <a:gd name="connsiteY46" fmla="*/ 0 h 1520186"/>
                <a:gd name="connsiteX47" fmla="*/ 306850 w 306850"/>
                <a:gd name="connsiteY47" fmla="*/ 1520186 h 1520186"/>
                <a:gd name="connsiteX48" fmla="*/ 0 w 306850"/>
                <a:gd name="connsiteY48" fmla="*/ 1520186 h 1520186"/>
                <a:gd name="connsiteX49" fmla="*/ 0 w 306850"/>
                <a:gd name="connsiteY49" fmla="*/ 180975 h 15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850" h="1520186">
                  <a:moveTo>
                    <a:pt x="99275" y="1277348"/>
                  </a:moveTo>
                  <a:lnTo>
                    <a:pt x="99275" y="1331640"/>
                  </a:lnTo>
                  <a:lnTo>
                    <a:pt x="207575" y="1331640"/>
                  </a:lnTo>
                  <a:lnTo>
                    <a:pt x="207575" y="1277348"/>
                  </a:lnTo>
                  <a:lnTo>
                    <a:pt x="99275" y="1277348"/>
                  </a:lnTo>
                  <a:close/>
                  <a:moveTo>
                    <a:pt x="99275" y="1155366"/>
                  </a:moveTo>
                  <a:lnTo>
                    <a:pt x="99275" y="1209659"/>
                  </a:lnTo>
                  <a:lnTo>
                    <a:pt x="207575" y="1209659"/>
                  </a:lnTo>
                  <a:lnTo>
                    <a:pt x="207575" y="1155366"/>
                  </a:lnTo>
                  <a:lnTo>
                    <a:pt x="99275" y="1155366"/>
                  </a:lnTo>
                  <a:close/>
                  <a:moveTo>
                    <a:pt x="99275" y="1033384"/>
                  </a:moveTo>
                  <a:lnTo>
                    <a:pt x="99275" y="1087677"/>
                  </a:lnTo>
                  <a:lnTo>
                    <a:pt x="207575" y="1087677"/>
                  </a:lnTo>
                  <a:lnTo>
                    <a:pt x="207575" y="1033384"/>
                  </a:lnTo>
                  <a:lnTo>
                    <a:pt x="99275" y="1033384"/>
                  </a:lnTo>
                  <a:close/>
                  <a:moveTo>
                    <a:pt x="99275" y="911402"/>
                  </a:moveTo>
                  <a:lnTo>
                    <a:pt x="99275" y="965695"/>
                  </a:lnTo>
                  <a:lnTo>
                    <a:pt x="207575" y="965695"/>
                  </a:lnTo>
                  <a:lnTo>
                    <a:pt x="207575" y="911402"/>
                  </a:lnTo>
                  <a:lnTo>
                    <a:pt x="99275" y="911402"/>
                  </a:lnTo>
                  <a:close/>
                  <a:moveTo>
                    <a:pt x="99275" y="789421"/>
                  </a:moveTo>
                  <a:lnTo>
                    <a:pt x="99275" y="843713"/>
                  </a:lnTo>
                  <a:lnTo>
                    <a:pt x="207575" y="843713"/>
                  </a:lnTo>
                  <a:lnTo>
                    <a:pt x="207575" y="789421"/>
                  </a:lnTo>
                  <a:lnTo>
                    <a:pt x="99275" y="789421"/>
                  </a:lnTo>
                  <a:close/>
                  <a:moveTo>
                    <a:pt x="99275" y="667439"/>
                  </a:moveTo>
                  <a:lnTo>
                    <a:pt x="99275" y="721731"/>
                  </a:lnTo>
                  <a:lnTo>
                    <a:pt x="207575" y="721731"/>
                  </a:lnTo>
                  <a:lnTo>
                    <a:pt x="207575" y="667439"/>
                  </a:lnTo>
                  <a:lnTo>
                    <a:pt x="99275" y="667439"/>
                  </a:lnTo>
                  <a:close/>
                  <a:moveTo>
                    <a:pt x="99275" y="545457"/>
                  </a:moveTo>
                  <a:lnTo>
                    <a:pt x="99275" y="599749"/>
                  </a:lnTo>
                  <a:lnTo>
                    <a:pt x="207575" y="599749"/>
                  </a:lnTo>
                  <a:lnTo>
                    <a:pt x="207575" y="545457"/>
                  </a:lnTo>
                  <a:lnTo>
                    <a:pt x="99275" y="545457"/>
                  </a:lnTo>
                  <a:close/>
                  <a:moveTo>
                    <a:pt x="99275" y="423475"/>
                  </a:moveTo>
                  <a:lnTo>
                    <a:pt x="99275" y="477767"/>
                  </a:lnTo>
                  <a:lnTo>
                    <a:pt x="207575" y="477767"/>
                  </a:lnTo>
                  <a:lnTo>
                    <a:pt x="207575" y="423475"/>
                  </a:lnTo>
                  <a:lnTo>
                    <a:pt x="99275" y="423475"/>
                  </a:lnTo>
                  <a:close/>
                  <a:moveTo>
                    <a:pt x="99275" y="301493"/>
                  </a:moveTo>
                  <a:lnTo>
                    <a:pt x="99275" y="355786"/>
                  </a:lnTo>
                  <a:lnTo>
                    <a:pt x="207575" y="355786"/>
                  </a:lnTo>
                  <a:lnTo>
                    <a:pt x="207575" y="301493"/>
                  </a:lnTo>
                  <a:lnTo>
                    <a:pt x="99275" y="301493"/>
                  </a:lnTo>
                  <a:close/>
                  <a:moveTo>
                    <a:pt x="0" y="180975"/>
                  </a:moveTo>
                  <a:lnTo>
                    <a:pt x="297325" y="0"/>
                  </a:lnTo>
                  <a:lnTo>
                    <a:pt x="306850" y="1520186"/>
                  </a:lnTo>
                  <a:lnTo>
                    <a:pt x="0" y="1520186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: Shape 107">
              <a:extLst>
                <a:ext uri="{FF2B5EF4-FFF2-40B4-BE49-F238E27FC236}">
                  <a16:creationId xmlns:a16="http://schemas.microsoft.com/office/drawing/2014/main" id="{C55308D9-E8C3-4DB1-9AD4-33F1A8E0FE01}"/>
                </a:ext>
              </a:extLst>
            </p:cNvPr>
            <p:cNvSpPr/>
            <p:nvPr/>
          </p:nvSpPr>
          <p:spPr>
            <a:xfrm>
              <a:off x="1638567" y="4981820"/>
              <a:ext cx="565399" cy="817337"/>
            </a:xfrm>
            <a:custGeom>
              <a:avLst/>
              <a:gdLst>
                <a:gd name="connsiteX0" fmla="*/ 238494 w 462454"/>
                <a:gd name="connsiteY0" fmla="*/ 563076 h 870531"/>
                <a:gd name="connsiteX1" fmla="*/ 238494 w 462454"/>
                <a:gd name="connsiteY1" fmla="*/ 715154 h 870531"/>
                <a:gd name="connsiteX2" fmla="*/ 324676 w 462454"/>
                <a:gd name="connsiteY2" fmla="*/ 715154 h 870531"/>
                <a:gd name="connsiteX3" fmla="*/ 324676 w 462454"/>
                <a:gd name="connsiteY3" fmla="*/ 563076 h 870531"/>
                <a:gd name="connsiteX4" fmla="*/ 238494 w 462454"/>
                <a:gd name="connsiteY4" fmla="*/ 353251 h 870531"/>
                <a:gd name="connsiteX5" fmla="*/ 238494 w 462454"/>
                <a:gd name="connsiteY5" fmla="*/ 505329 h 870531"/>
                <a:gd name="connsiteX6" fmla="*/ 324676 w 462454"/>
                <a:gd name="connsiteY6" fmla="*/ 505329 h 870531"/>
                <a:gd name="connsiteX7" fmla="*/ 324676 w 462454"/>
                <a:gd name="connsiteY7" fmla="*/ 353251 h 870531"/>
                <a:gd name="connsiteX8" fmla="*/ 231227 w 462454"/>
                <a:gd name="connsiteY8" fmla="*/ 0 h 870531"/>
                <a:gd name="connsiteX9" fmla="*/ 462454 w 462454"/>
                <a:gd name="connsiteY9" fmla="*/ 308459 h 870531"/>
                <a:gd name="connsiteX10" fmla="*/ 384652 w 462454"/>
                <a:gd name="connsiteY10" fmla="*/ 308459 h 870531"/>
                <a:gd name="connsiteX11" fmla="*/ 384652 w 462454"/>
                <a:gd name="connsiteY11" fmla="*/ 870531 h 870531"/>
                <a:gd name="connsiteX12" fmla="*/ 77802 w 462454"/>
                <a:gd name="connsiteY12" fmla="*/ 870531 h 870531"/>
                <a:gd name="connsiteX13" fmla="*/ 77802 w 462454"/>
                <a:gd name="connsiteY13" fmla="*/ 308459 h 870531"/>
                <a:gd name="connsiteX14" fmla="*/ 0 w 462454"/>
                <a:gd name="connsiteY14" fmla="*/ 308459 h 87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2454" h="870531">
                  <a:moveTo>
                    <a:pt x="238494" y="563076"/>
                  </a:moveTo>
                  <a:lnTo>
                    <a:pt x="238494" y="715154"/>
                  </a:lnTo>
                  <a:lnTo>
                    <a:pt x="324676" y="715154"/>
                  </a:lnTo>
                  <a:lnTo>
                    <a:pt x="324676" y="563076"/>
                  </a:lnTo>
                  <a:close/>
                  <a:moveTo>
                    <a:pt x="238494" y="353251"/>
                  </a:moveTo>
                  <a:lnTo>
                    <a:pt x="238494" y="505329"/>
                  </a:lnTo>
                  <a:lnTo>
                    <a:pt x="324676" y="505329"/>
                  </a:lnTo>
                  <a:lnTo>
                    <a:pt x="324676" y="353251"/>
                  </a:lnTo>
                  <a:close/>
                  <a:moveTo>
                    <a:pt x="231227" y="0"/>
                  </a:moveTo>
                  <a:lnTo>
                    <a:pt x="462454" y="308459"/>
                  </a:lnTo>
                  <a:lnTo>
                    <a:pt x="384652" y="308459"/>
                  </a:lnTo>
                  <a:lnTo>
                    <a:pt x="384652" y="870531"/>
                  </a:lnTo>
                  <a:lnTo>
                    <a:pt x="77802" y="870531"/>
                  </a:lnTo>
                  <a:lnTo>
                    <a:pt x="77802" y="308459"/>
                  </a:lnTo>
                  <a:lnTo>
                    <a:pt x="0" y="3084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08">
              <a:extLst>
                <a:ext uri="{FF2B5EF4-FFF2-40B4-BE49-F238E27FC236}">
                  <a16:creationId xmlns:a16="http://schemas.microsoft.com/office/drawing/2014/main" id="{2AB30788-3EE9-481A-9B1E-F3308416B7CF}"/>
                </a:ext>
              </a:extLst>
            </p:cNvPr>
            <p:cNvSpPr/>
            <p:nvPr/>
          </p:nvSpPr>
          <p:spPr>
            <a:xfrm>
              <a:off x="1217580" y="4695671"/>
              <a:ext cx="384274" cy="1114425"/>
            </a:xfrm>
            <a:custGeom>
              <a:avLst/>
              <a:gdLst>
                <a:gd name="connsiteX0" fmla="*/ 159201 w 408118"/>
                <a:gd name="connsiteY0" fmla="*/ 578755 h 1158732"/>
                <a:gd name="connsiteX1" fmla="*/ 159201 w 408118"/>
                <a:gd name="connsiteY1" fmla="*/ 665832 h 1158732"/>
                <a:gd name="connsiteX2" fmla="*/ 248917 w 408118"/>
                <a:gd name="connsiteY2" fmla="*/ 665832 h 1158732"/>
                <a:gd name="connsiteX3" fmla="*/ 248917 w 408118"/>
                <a:gd name="connsiteY3" fmla="*/ 578755 h 1158732"/>
                <a:gd name="connsiteX4" fmla="*/ 159201 w 408118"/>
                <a:gd name="connsiteY4" fmla="*/ 578755 h 1158732"/>
                <a:gd name="connsiteX5" fmla="*/ 278823 w 408118"/>
                <a:gd name="connsiteY5" fmla="*/ 576996 h 1158732"/>
                <a:gd name="connsiteX6" fmla="*/ 278823 w 408118"/>
                <a:gd name="connsiteY6" fmla="*/ 664073 h 1158732"/>
                <a:gd name="connsiteX7" fmla="*/ 365020 w 408118"/>
                <a:gd name="connsiteY7" fmla="*/ 664073 h 1158732"/>
                <a:gd name="connsiteX8" fmla="*/ 365020 w 408118"/>
                <a:gd name="connsiteY8" fmla="*/ 576996 h 1158732"/>
                <a:gd name="connsiteX9" fmla="*/ 278823 w 408118"/>
                <a:gd name="connsiteY9" fmla="*/ 576996 h 1158732"/>
                <a:gd name="connsiteX10" fmla="*/ 43979 w 408118"/>
                <a:gd name="connsiteY10" fmla="*/ 576996 h 1158732"/>
                <a:gd name="connsiteX11" fmla="*/ 43979 w 408118"/>
                <a:gd name="connsiteY11" fmla="*/ 664952 h 1158732"/>
                <a:gd name="connsiteX12" fmla="*/ 131935 w 408118"/>
                <a:gd name="connsiteY12" fmla="*/ 665832 h 1158732"/>
                <a:gd name="connsiteX13" fmla="*/ 132814 w 408118"/>
                <a:gd name="connsiteY13" fmla="*/ 576996 h 1158732"/>
                <a:gd name="connsiteX14" fmla="*/ 43979 w 408118"/>
                <a:gd name="connsiteY14" fmla="*/ 576996 h 1158732"/>
                <a:gd name="connsiteX15" fmla="*/ 160960 w 408118"/>
                <a:gd name="connsiteY15" fmla="*/ 449459 h 1158732"/>
                <a:gd name="connsiteX16" fmla="*/ 160960 w 408118"/>
                <a:gd name="connsiteY16" fmla="*/ 539174 h 1158732"/>
                <a:gd name="connsiteX17" fmla="*/ 248917 w 408118"/>
                <a:gd name="connsiteY17" fmla="*/ 539174 h 1158732"/>
                <a:gd name="connsiteX18" fmla="*/ 248917 w 408118"/>
                <a:gd name="connsiteY18" fmla="*/ 449459 h 1158732"/>
                <a:gd name="connsiteX19" fmla="*/ 160960 w 408118"/>
                <a:gd name="connsiteY19" fmla="*/ 449459 h 1158732"/>
                <a:gd name="connsiteX20" fmla="*/ 44858 w 408118"/>
                <a:gd name="connsiteY20" fmla="*/ 449459 h 1158732"/>
                <a:gd name="connsiteX21" fmla="*/ 44858 w 408118"/>
                <a:gd name="connsiteY21" fmla="*/ 539174 h 1158732"/>
                <a:gd name="connsiteX22" fmla="*/ 131935 w 408118"/>
                <a:gd name="connsiteY22" fmla="*/ 539174 h 1158732"/>
                <a:gd name="connsiteX23" fmla="*/ 131935 w 408118"/>
                <a:gd name="connsiteY23" fmla="*/ 449459 h 1158732"/>
                <a:gd name="connsiteX24" fmla="*/ 44858 w 408118"/>
                <a:gd name="connsiteY24" fmla="*/ 449459 h 1158732"/>
                <a:gd name="connsiteX25" fmla="*/ 278823 w 408118"/>
                <a:gd name="connsiteY25" fmla="*/ 448579 h 1158732"/>
                <a:gd name="connsiteX26" fmla="*/ 278823 w 408118"/>
                <a:gd name="connsiteY26" fmla="*/ 538295 h 1158732"/>
                <a:gd name="connsiteX27" fmla="*/ 365020 w 408118"/>
                <a:gd name="connsiteY27" fmla="*/ 538295 h 1158732"/>
                <a:gd name="connsiteX28" fmla="*/ 365020 w 408118"/>
                <a:gd name="connsiteY28" fmla="*/ 448579 h 1158732"/>
                <a:gd name="connsiteX29" fmla="*/ 278823 w 408118"/>
                <a:gd name="connsiteY29" fmla="*/ 448579 h 1158732"/>
                <a:gd name="connsiteX30" fmla="*/ 277943 w 408118"/>
                <a:gd name="connsiteY30" fmla="*/ 318403 h 1158732"/>
                <a:gd name="connsiteX31" fmla="*/ 277943 w 408118"/>
                <a:gd name="connsiteY31" fmla="*/ 408999 h 1158732"/>
                <a:gd name="connsiteX32" fmla="*/ 366779 w 408118"/>
                <a:gd name="connsiteY32" fmla="*/ 408999 h 1158732"/>
                <a:gd name="connsiteX33" fmla="*/ 366779 w 408118"/>
                <a:gd name="connsiteY33" fmla="*/ 318403 h 1158732"/>
                <a:gd name="connsiteX34" fmla="*/ 277943 w 408118"/>
                <a:gd name="connsiteY34" fmla="*/ 318403 h 1158732"/>
                <a:gd name="connsiteX35" fmla="*/ 159201 w 408118"/>
                <a:gd name="connsiteY35" fmla="*/ 318403 h 1158732"/>
                <a:gd name="connsiteX36" fmla="*/ 159201 w 408118"/>
                <a:gd name="connsiteY36" fmla="*/ 407239 h 1158732"/>
                <a:gd name="connsiteX37" fmla="*/ 249797 w 408118"/>
                <a:gd name="connsiteY37" fmla="*/ 407239 h 1158732"/>
                <a:gd name="connsiteX38" fmla="*/ 249797 w 408118"/>
                <a:gd name="connsiteY38" fmla="*/ 318403 h 1158732"/>
                <a:gd name="connsiteX39" fmla="*/ 159201 w 408118"/>
                <a:gd name="connsiteY39" fmla="*/ 318403 h 1158732"/>
                <a:gd name="connsiteX40" fmla="*/ 43979 w 408118"/>
                <a:gd name="connsiteY40" fmla="*/ 318403 h 1158732"/>
                <a:gd name="connsiteX41" fmla="*/ 43979 w 408118"/>
                <a:gd name="connsiteY41" fmla="*/ 408119 h 1158732"/>
                <a:gd name="connsiteX42" fmla="*/ 131935 w 408118"/>
                <a:gd name="connsiteY42" fmla="*/ 408119 h 1158732"/>
                <a:gd name="connsiteX43" fmla="*/ 131935 w 408118"/>
                <a:gd name="connsiteY43" fmla="*/ 318403 h 1158732"/>
                <a:gd name="connsiteX44" fmla="*/ 43979 w 408118"/>
                <a:gd name="connsiteY44" fmla="*/ 318403 h 1158732"/>
                <a:gd name="connsiteX45" fmla="*/ 43098 w 408118"/>
                <a:gd name="connsiteY45" fmla="*/ 187348 h 1158732"/>
                <a:gd name="connsiteX46" fmla="*/ 43098 w 408118"/>
                <a:gd name="connsiteY46" fmla="*/ 279702 h 1158732"/>
                <a:gd name="connsiteX47" fmla="*/ 132814 w 408118"/>
                <a:gd name="connsiteY47" fmla="*/ 279702 h 1158732"/>
                <a:gd name="connsiteX48" fmla="*/ 132814 w 408118"/>
                <a:gd name="connsiteY48" fmla="*/ 187348 h 1158732"/>
                <a:gd name="connsiteX49" fmla="*/ 43098 w 408118"/>
                <a:gd name="connsiteY49" fmla="*/ 187348 h 1158732"/>
                <a:gd name="connsiteX50" fmla="*/ 43979 w 408118"/>
                <a:gd name="connsiteY50" fmla="*/ 60690 h 1158732"/>
                <a:gd name="connsiteX51" fmla="*/ 43979 w 408118"/>
                <a:gd name="connsiteY51" fmla="*/ 152166 h 1158732"/>
                <a:gd name="connsiteX52" fmla="*/ 133694 w 408118"/>
                <a:gd name="connsiteY52" fmla="*/ 152166 h 1158732"/>
                <a:gd name="connsiteX53" fmla="*/ 133694 w 408118"/>
                <a:gd name="connsiteY53" fmla="*/ 60690 h 1158732"/>
                <a:gd name="connsiteX54" fmla="*/ 43979 w 408118"/>
                <a:gd name="connsiteY54" fmla="*/ 60690 h 1158732"/>
                <a:gd name="connsiteX55" fmla="*/ 0 w 408118"/>
                <a:gd name="connsiteY55" fmla="*/ 0 h 1158732"/>
                <a:gd name="connsiteX56" fmla="*/ 155702 w 408118"/>
                <a:gd name="connsiteY56" fmla="*/ 0 h 1158732"/>
                <a:gd name="connsiteX57" fmla="*/ 155702 w 408118"/>
                <a:gd name="connsiteY57" fmla="*/ 281913 h 1158732"/>
                <a:gd name="connsiteX58" fmla="*/ 277943 w 408118"/>
                <a:gd name="connsiteY58" fmla="*/ 281913 h 1158732"/>
                <a:gd name="connsiteX59" fmla="*/ 277943 w 408118"/>
                <a:gd name="connsiteY59" fmla="*/ 282341 h 1158732"/>
                <a:gd name="connsiteX60" fmla="*/ 366779 w 408118"/>
                <a:gd name="connsiteY60" fmla="*/ 282341 h 1158732"/>
                <a:gd name="connsiteX61" fmla="*/ 366779 w 408118"/>
                <a:gd name="connsiteY61" fmla="*/ 281913 h 1158732"/>
                <a:gd name="connsiteX62" fmla="*/ 408118 w 408118"/>
                <a:gd name="connsiteY62" fmla="*/ 281913 h 1158732"/>
                <a:gd name="connsiteX63" fmla="*/ 408118 w 408118"/>
                <a:gd name="connsiteY63" fmla="*/ 1158732 h 1158732"/>
                <a:gd name="connsiteX64" fmla="*/ 0 w 408118"/>
                <a:gd name="connsiteY64" fmla="*/ 1158732 h 11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08118" h="1158732">
                  <a:moveTo>
                    <a:pt x="159201" y="578755"/>
                  </a:moveTo>
                  <a:cubicBezTo>
                    <a:pt x="159201" y="608660"/>
                    <a:pt x="159201" y="638565"/>
                    <a:pt x="159201" y="665832"/>
                  </a:cubicBezTo>
                  <a:cubicBezTo>
                    <a:pt x="189986" y="668470"/>
                    <a:pt x="222530" y="665832"/>
                    <a:pt x="248917" y="665832"/>
                  </a:cubicBezTo>
                  <a:cubicBezTo>
                    <a:pt x="248917" y="634168"/>
                    <a:pt x="248917" y="608660"/>
                    <a:pt x="248917" y="578755"/>
                  </a:cubicBezTo>
                  <a:cubicBezTo>
                    <a:pt x="217253" y="578755"/>
                    <a:pt x="188227" y="578755"/>
                    <a:pt x="159201" y="578755"/>
                  </a:cubicBezTo>
                  <a:close/>
                  <a:moveTo>
                    <a:pt x="278823" y="576996"/>
                  </a:moveTo>
                  <a:cubicBezTo>
                    <a:pt x="278823" y="606901"/>
                    <a:pt x="278823" y="632408"/>
                    <a:pt x="278823" y="664073"/>
                  </a:cubicBezTo>
                  <a:cubicBezTo>
                    <a:pt x="311366" y="664073"/>
                    <a:pt x="346549" y="664952"/>
                    <a:pt x="365020" y="664073"/>
                  </a:cubicBezTo>
                  <a:cubicBezTo>
                    <a:pt x="365020" y="632408"/>
                    <a:pt x="365020" y="606021"/>
                    <a:pt x="365020" y="576996"/>
                  </a:cubicBezTo>
                  <a:cubicBezTo>
                    <a:pt x="335114" y="576996"/>
                    <a:pt x="306968" y="576996"/>
                    <a:pt x="278823" y="576996"/>
                  </a:cubicBezTo>
                  <a:close/>
                  <a:moveTo>
                    <a:pt x="43979" y="576996"/>
                  </a:moveTo>
                  <a:cubicBezTo>
                    <a:pt x="43979" y="605142"/>
                    <a:pt x="43979" y="638565"/>
                    <a:pt x="43979" y="664952"/>
                  </a:cubicBezTo>
                  <a:cubicBezTo>
                    <a:pt x="81799" y="664952"/>
                    <a:pt x="105548" y="664073"/>
                    <a:pt x="131935" y="665832"/>
                  </a:cubicBezTo>
                  <a:cubicBezTo>
                    <a:pt x="131935" y="631529"/>
                    <a:pt x="132814" y="602503"/>
                    <a:pt x="132814" y="576996"/>
                  </a:cubicBezTo>
                  <a:cubicBezTo>
                    <a:pt x="102030" y="576996"/>
                    <a:pt x="73884" y="576996"/>
                    <a:pt x="43979" y="576996"/>
                  </a:cubicBezTo>
                  <a:close/>
                  <a:moveTo>
                    <a:pt x="160960" y="449459"/>
                  </a:moveTo>
                  <a:cubicBezTo>
                    <a:pt x="160960" y="481123"/>
                    <a:pt x="160960" y="509268"/>
                    <a:pt x="160960" y="539174"/>
                  </a:cubicBezTo>
                  <a:cubicBezTo>
                    <a:pt x="189986" y="539174"/>
                    <a:pt x="217253" y="539174"/>
                    <a:pt x="248917" y="539174"/>
                  </a:cubicBezTo>
                  <a:cubicBezTo>
                    <a:pt x="248917" y="506630"/>
                    <a:pt x="248917" y="477604"/>
                    <a:pt x="248917" y="449459"/>
                  </a:cubicBezTo>
                  <a:cubicBezTo>
                    <a:pt x="218132" y="449459"/>
                    <a:pt x="189107" y="449459"/>
                    <a:pt x="160960" y="449459"/>
                  </a:cubicBezTo>
                  <a:close/>
                  <a:moveTo>
                    <a:pt x="44858" y="449459"/>
                  </a:moveTo>
                  <a:cubicBezTo>
                    <a:pt x="44858" y="481123"/>
                    <a:pt x="44858" y="509268"/>
                    <a:pt x="44858" y="539174"/>
                  </a:cubicBezTo>
                  <a:cubicBezTo>
                    <a:pt x="75643" y="539174"/>
                    <a:pt x="102910" y="539174"/>
                    <a:pt x="131935" y="539174"/>
                  </a:cubicBezTo>
                  <a:cubicBezTo>
                    <a:pt x="131935" y="505751"/>
                    <a:pt x="131935" y="477604"/>
                    <a:pt x="131935" y="449459"/>
                  </a:cubicBezTo>
                  <a:cubicBezTo>
                    <a:pt x="100271" y="449459"/>
                    <a:pt x="72125" y="449459"/>
                    <a:pt x="44858" y="449459"/>
                  </a:cubicBezTo>
                  <a:close/>
                  <a:moveTo>
                    <a:pt x="278823" y="448579"/>
                  </a:moveTo>
                  <a:cubicBezTo>
                    <a:pt x="278823" y="479364"/>
                    <a:pt x="278823" y="508389"/>
                    <a:pt x="278823" y="538295"/>
                  </a:cubicBezTo>
                  <a:cubicBezTo>
                    <a:pt x="308727" y="538295"/>
                    <a:pt x="335994" y="538295"/>
                    <a:pt x="365020" y="538295"/>
                  </a:cubicBezTo>
                  <a:cubicBezTo>
                    <a:pt x="365020" y="507510"/>
                    <a:pt x="365020" y="478484"/>
                    <a:pt x="365020" y="448579"/>
                  </a:cubicBezTo>
                  <a:cubicBezTo>
                    <a:pt x="335994" y="448579"/>
                    <a:pt x="308727" y="448579"/>
                    <a:pt x="278823" y="448579"/>
                  </a:cubicBezTo>
                  <a:close/>
                  <a:moveTo>
                    <a:pt x="277943" y="318403"/>
                  </a:moveTo>
                  <a:cubicBezTo>
                    <a:pt x="277943" y="350067"/>
                    <a:pt x="277943" y="379094"/>
                    <a:pt x="277943" y="408999"/>
                  </a:cubicBezTo>
                  <a:cubicBezTo>
                    <a:pt x="309607" y="408999"/>
                    <a:pt x="337753" y="408999"/>
                    <a:pt x="366779" y="408999"/>
                  </a:cubicBezTo>
                  <a:cubicBezTo>
                    <a:pt x="366779" y="378214"/>
                    <a:pt x="366779" y="349187"/>
                    <a:pt x="366779" y="318403"/>
                  </a:cubicBezTo>
                  <a:cubicBezTo>
                    <a:pt x="336873" y="318403"/>
                    <a:pt x="307848" y="318403"/>
                    <a:pt x="277943" y="318403"/>
                  </a:cubicBezTo>
                  <a:close/>
                  <a:moveTo>
                    <a:pt x="159201" y="318403"/>
                  </a:moveTo>
                  <a:cubicBezTo>
                    <a:pt x="159201" y="349187"/>
                    <a:pt x="159201" y="378214"/>
                    <a:pt x="159201" y="407239"/>
                  </a:cubicBezTo>
                  <a:cubicBezTo>
                    <a:pt x="190866" y="407239"/>
                    <a:pt x="219892" y="407239"/>
                    <a:pt x="249797" y="407239"/>
                  </a:cubicBezTo>
                  <a:cubicBezTo>
                    <a:pt x="249797" y="376454"/>
                    <a:pt x="249797" y="349187"/>
                    <a:pt x="249797" y="318403"/>
                  </a:cubicBezTo>
                  <a:cubicBezTo>
                    <a:pt x="217253" y="318403"/>
                    <a:pt x="188227" y="318403"/>
                    <a:pt x="159201" y="318403"/>
                  </a:cubicBezTo>
                  <a:close/>
                  <a:moveTo>
                    <a:pt x="43979" y="318403"/>
                  </a:moveTo>
                  <a:cubicBezTo>
                    <a:pt x="43979" y="349187"/>
                    <a:pt x="43979" y="378214"/>
                    <a:pt x="43979" y="408119"/>
                  </a:cubicBezTo>
                  <a:cubicBezTo>
                    <a:pt x="74764" y="408119"/>
                    <a:pt x="102910" y="408119"/>
                    <a:pt x="131935" y="408119"/>
                  </a:cubicBezTo>
                  <a:cubicBezTo>
                    <a:pt x="131935" y="376454"/>
                    <a:pt x="131935" y="347429"/>
                    <a:pt x="131935" y="318403"/>
                  </a:cubicBezTo>
                  <a:cubicBezTo>
                    <a:pt x="100271" y="318403"/>
                    <a:pt x="72125" y="318403"/>
                    <a:pt x="43979" y="318403"/>
                  </a:cubicBezTo>
                  <a:close/>
                  <a:moveTo>
                    <a:pt x="43098" y="187348"/>
                  </a:moveTo>
                  <a:cubicBezTo>
                    <a:pt x="43098" y="219892"/>
                    <a:pt x="43098" y="249797"/>
                    <a:pt x="43098" y="279702"/>
                  </a:cubicBezTo>
                  <a:cubicBezTo>
                    <a:pt x="74764" y="279702"/>
                    <a:pt x="104668" y="279702"/>
                    <a:pt x="132814" y="279702"/>
                  </a:cubicBezTo>
                  <a:cubicBezTo>
                    <a:pt x="132814" y="247159"/>
                    <a:pt x="132814" y="218133"/>
                    <a:pt x="132814" y="187348"/>
                  </a:cubicBezTo>
                  <a:cubicBezTo>
                    <a:pt x="102030" y="187348"/>
                    <a:pt x="73884" y="187348"/>
                    <a:pt x="43098" y="187348"/>
                  </a:cubicBezTo>
                  <a:close/>
                  <a:moveTo>
                    <a:pt x="43979" y="60690"/>
                  </a:moveTo>
                  <a:cubicBezTo>
                    <a:pt x="43979" y="93234"/>
                    <a:pt x="43979" y="122259"/>
                    <a:pt x="43979" y="152166"/>
                  </a:cubicBezTo>
                  <a:cubicBezTo>
                    <a:pt x="75643" y="152166"/>
                    <a:pt x="103789" y="152166"/>
                    <a:pt x="133694" y="152166"/>
                  </a:cubicBezTo>
                  <a:cubicBezTo>
                    <a:pt x="133694" y="121380"/>
                    <a:pt x="133694" y="93234"/>
                    <a:pt x="133694" y="60690"/>
                  </a:cubicBezTo>
                  <a:cubicBezTo>
                    <a:pt x="101151" y="60690"/>
                    <a:pt x="72125" y="60690"/>
                    <a:pt x="43979" y="60690"/>
                  </a:cubicBezTo>
                  <a:close/>
                  <a:moveTo>
                    <a:pt x="0" y="0"/>
                  </a:moveTo>
                  <a:lnTo>
                    <a:pt x="155702" y="0"/>
                  </a:lnTo>
                  <a:lnTo>
                    <a:pt x="155702" y="281913"/>
                  </a:lnTo>
                  <a:lnTo>
                    <a:pt x="277943" y="281913"/>
                  </a:lnTo>
                  <a:lnTo>
                    <a:pt x="277943" y="282341"/>
                  </a:lnTo>
                  <a:cubicBezTo>
                    <a:pt x="307848" y="282341"/>
                    <a:pt x="334235" y="282341"/>
                    <a:pt x="366779" y="282341"/>
                  </a:cubicBezTo>
                  <a:lnTo>
                    <a:pt x="366779" y="281913"/>
                  </a:lnTo>
                  <a:lnTo>
                    <a:pt x="408118" y="281913"/>
                  </a:lnTo>
                  <a:lnTo>
                    <a:pt x="408118" y="1158732"/>
                  </a:lnTo>
                  <a:lnTo>
                    <a:pt x="0" y="115873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09">
              <a:extLst>
                <a:ext uri="{FF2B5EF4-FFF2-40B4-BE49-F238E27FC236}">
                  <a16:creationId xmlns:a16="http://schemas.microsoft.com/office/drawing/2014/main" id="{B3E04F50-A690-4889-9AF0-E87863A60DBE}"/>
                </a:ext>
              </a:extLst>
            </p:cNvPr>
            <p:cNvSpPr/>
            <p:nvPr/>
          </p:nvSpPr>
          <p:spPr>
            <a:xfrm flipH="1">
              <a:off x="3402642" y="4367014"/>
              <a:ext cx="482521" cy="1399348"/>
            </a:xfrm>
            <a:custGeom>
              <a:avLst/>
              <a:gdLst>
                <a:gd name="connsiteX0" fmla="*/ 159201 w 408118"/>
                <a:gd name="connsiteY0" fmla="*/ 578755 h 1158732"/>
                <a:gd name="connsiteX1" fmla="*/ 159201 w 408118"/>
                <a:gd name="connsiteY1" fmla="*/ 665832 h 1158732"/>
                <a:gd name="connsiteX2" fmla="*/ 248917 w 408118"/>
                <a:gd name="connsiteY2" fmla="*/ 665832 h 1158732"/>
                <a:gd name="connsiteX3" fmla="*/ 248917 w 408118"/>
                <a:gd name="connsiteY3" fmla="*/ 578755 h 1158732"/>
                <a:gd name="connsiteX4" fmla="*/ 159201 w 408118"/>
                <a:gd name="connsiteY4" fmla="*/ 578755 h 1158732"/>
                <a:gd name="connsiteX5" fmla="*/ 278823 w 408118"/>
                <a:gd name="connsiteY5" fmla="*/ 576996 h 1158732"/>
                <a:gd name="connsiteX6" fmla="*/ 278823 w 408118"/>
                <a:gd name="connsiteY6" fmla="*/ 664073 h 1158732"/>
                <a:gd name="connsiteX7" fmla="*/ 365020 w 408118"/>
                <a:gd name="connsiteY7" fmla="*/ 664073 h 1158732"/>
                <a:gd name="connsiteX8" fmla="*/ 365020 w 408118"/>
                <a:gd name="connsiteY8" fmla="*/ 576996 h 1158732"/>
                <a:gd name="connsiteX9" fmla="*/ 278823 w 408118"/>
                <a:gd name="connsiteY9" fmla="*/ 576996 h 1158732"/>
                <a:gd name="connsiteX10" fmla="*/ 43979 w 408118"/>
                <a:gd name="connsiteY10" fmla="*/ 576996 h 1158732"/>
                <a:gd name="connsiteX11" fmla="*/ 43979 w 408118"/>
                <a:gd name="connsiteY11" fmla="*/ 664952 h 1158732"/>
                <a:gd name="connsiteX12" fmla="*/ 131935 w 408118"/>
                <a:gd name="connsiteY12" fmla="*/ 665832 h 1158732"/>
                <a:gd name="connsiteX13" fmla="*/ 132814 w 408118"/>
                <a:gd name="connsiteY13" fmla="*/ 576996 h 1158732"/>
                <a:gd name="connsiteX14" fmla="*/ 43979 w 408118"/>
                <a:gd name="connsiteY14" fmla="*/ 576996 h 1158732"/>
                <a:gd name="connsiteX15" fmla="*/ 160960 w 408118"/>
                <a:gd name="connsiteY15" fmla="*/ 449459 h 1158732"/>
                <a:gd name="connsiteX16" fmla="*/ 160960 w 408118"/>
                <a:gd name="connsiteY16" fmla="*/ 539174 h 1158732"/>
                <a:gd name="connsiteX17" fmla="*/ 248917 w 408118"/>
                <a:gd name="connsiteY17" fmla="*/ 539174 h 1158732"/>
                <a:gd name="connsiteX18" fmla="*/ 248917 w 408118"/>
                <a:gd name="connsiteY18" fmla="*/ 449459 h 1158732"/>
                <a:gd name="connsiteX19" fmla="*/ 160960 w 408118"/>
                <a:gd name="connsiteY19" fmla="*/ 449459 h 1158732"/>
                <a:gd name="connsiteX20" fmla="*/ 44858 w 408118"/>
                <a:gd name="connsiteY20" fmla="*/ 449459 h 1158732"/>
                <a:gd name="connsiteX21" fmla="*/ 44858 w 408118"/>
                <a:gd name="connsiteY21" fmla="*/ 539174 h 1158732"/>
                <a:gd name="connsiteX22" fmla="*/ 131935 w 408118"/>
                <a:gd name="connsiteY22" fmla="*/ 539174 h 1158732"/>
                <a:gd name="connsiteX23" fmla="*/ 131935 w 408118"/>
                <a:gd name="connsiteY23" fmla="*/ 449459 h 1158732"/>
                <a:gd name="connsiteX24" fmla="*/ 44858 w 408118"/>
                <a:gd name="connsiteY24" fmla="*/ 449459 h 1158732"/>
                <a:gd name="connsiteX25" fmla="*/ 278823 w 408118"/>
                <a:gd name="connsiteY25" fmla="*/ 448579 h 1158732"/>
                <a:gd name="connsiteX26" fmla="*/ 278823 w 408118"/>
                <a:gd name="connsiteY26" fmla="*/ 538295 h 1158732"/>
                <a:gd name="connsiteX27" fmla="*/ 365020 w 408118"/>
                <a:gd name="connsiteY27" fmla="*/ 538295 h 1158732"/>
                <a:gd name="connsiteX28" fmla="*/ 365020 w 408118"/>
                <a:gd name="connsiteY28" fmla="*/ 448579 h 1158732"/>
                <a:gd name="connsiteX29" fmla="*/ 278823 w 408118"/>
                <a:gd name="connsiteY29" fmla="*/ 448579 h 1158732"/>
                <a:gd name="connsiteX30" fmla="*/ 277943 w 408118"/>
                <a:gd name="connsiteY30" fmla="*/ 318403 h 1158732"/>
                <a:gd name="connsiteX31" fmla="*/ 277943 w 408118"/>
                <a:gd name="connsiteY31" fmla="*/ 408999 h 1158732"/>
                <a:gd name="connsiteX32" fmla="*/ 366779 w 408118"/>
                <a:gd name="connsiteY32" fmla="*/ 408999 h 1158732"/>
                <a:gd name="connsiteX33" fmla="*/ 366779 w 408118"/>
                <a:gd name="connsiteY33" fmla="*/ 318403 h 1158732"/>
                <a:gd name="connsiteX34" fmla="*/ 277943 w 408118"/>
                <a:gd name="connsiteY34" fmla="*/ 318403 h 1158732"/>
                <a:gd name="connsiteX35" fmla="*/ 159201 w 408118"/>
                <a:gd name="connsiteY35" fmla="*/ 318403 h 1158732"/>
                <a:gd name="connsiteX36" fmla="*/ 159201 w 408118"/>
                <a:gd name="connsiteY36" fmla="*/ 407239 h 1158732"/>
                <a:gd name="connsiteX37" fmla="*/ 249797 w 408118"/>
                <a:gd name="connsiteY37" fmla="*/ 407239 h 1158732"/>
                <a:gd name="connsiteX38" fmla="*/ 249797 w 408118"/>
                <a:gd name="connsiteY38" fmla="*/ 318403 h 1158732"/>
                <a:gd name="connsiteX39" fmla="*/ 159201 w 408118"/>
                <a:gd name="connsiteY39" fmla="*/ 318403 h 1158732"/>
                <a:gd name="connsiteX40" fmla="*/ 43979 w 408118"/>
                <a:gd name="connsiteY40" fmla="*/ 318403 h 1158732"/>
                <a:gd name="connsiteX41" fmla="*/ 43979 w 408118"/>
                <a:gd name="connsiteY41" fmla="*/ 408119 h 1158732"/>
                <a:gd name="connsiteX42" fmla="*/ 131935 w 408118"/>
                <a:gd name="connsiteY42" fmla="*/ 408119 h 1158732"/>
                <a:gd name="connsiteX43" fmla="*/ 131935 w 408118"/>
                <a:gd name="connsiteY43" fmla="*/ 318403 h 1158732"/>
                <a:gd name="connsiteX44" fmla="*/ 43979 w 408118"/>
                <a:gd name="connsiteY44" fmla="*/ 318403 h 1158732"/>
                <a:gd name="connsiteX45" fmla="*/ 43098 w 408118"/>
                <a:gd name="connsiteY45" fmla="*/ 187348 h 1158732"/>
                <a:gd name="connsiteX46" fmla="*/ 43098 w 408118"/>
                <a:gd name="connsiteY46" fmla="*/ 279702 h 1158732"/>
                <a:gd name="connsiteX47" fmla="*/ 132814 w 408118"/>
                <a:gd name="connsiteY47" fmla="*/ 279702 h 1158732"/>
                <a:gd name="connsiteX48" fmla="*/ 132814 w 408118"/>
                <a:gd name="connsiteY48" fmla="*/ 187348 h 1158732"/>
                <a:gd name="connsiteX49" fmla="*/ 43098 w 408118"/>
                <a:gd name="connsiteY49" fmla="*/ 187348 h 1158732"/>
                <a:gd name="connsiteX50" fmla="*/ 43979 w 408118"/>
                <a:gd name="connsiteY50" fmla="*/ 60690 h 1158732"/>
                <a:gd name="connsiteX51" fmla="*/ 43979 w 408118"/>
                <a:gd name="connsiteY51" fmla="*/ 152166 h 1158732"/>
                <a:gd name="connsiteX52" fmla="*/ 133694 w 408118"/>
                <a:gd name="connsiteY52" fmla="*/ 152166 h 1158732"/>
                <a:gd name="connsiteX53" fmla="*/ 133694 w 408118"/>
                <a:gd name="connsiteY53" fmla="*/ 60690 h 1158732"/>
                <a:gd name="connsiteX54" fmla="*/ 43979 w 408118"/>
                <a:gd name="connsiteY54" fmla="*/ 60690 h 1158732"/>
                <a:gd name="connsiteX55" fmla="*/ 0 w 408118"/>
                <a:gd name="connsiteY55" fmla="*/ 0 h 1158732"/>
                <a:gd name="connsiteX56" fmla="*/ 155702 w 408118"/>
                <a:gd name="connsiteY56" fmla="*/ 0 h 1158732"/>
                <a:gd name="connsiteX57" fmla="*/ 155702 w 408118"/>
                <a:gd name="connsiteY57" fmla="*/ 281913 h 1158732"/>
                <a:gd name="connsiteX58" fmla="*/ 277943 w 408118"/>
                <a:gd name="connsiteY58" fmla="*/ 281913 h 1158732"/>
                <a:gd name="connsiteX59" fmla="*/ 277943 w 408118"/>
                <a:gd name="connsiteY59" fmla="*/ 282341 h 1158732"/>
                <a:gd name="connsiteX60" fmla="*/ 366779 w 408118"/>
                <a:gd name="connsiteY60" fmla="*/ 282341 h 1158732"/>
                <a:gd name="connsiteX61" fmla="*/ 366779 w 408118"/>
                <a:gd name="connsiteY61" fmla="*/ 281913 h 1158732"/>
                <a:gd name="connsiteX62" fmla="*/ 408118 w 408118"/>
                <a:gd name="connsiteY62" fmla="*/ 281913 h 1158732"/>
                <a:gd name="connsiteX63" fmla="*/ 408118 w 408118"/>
                <a:gd name="connsiteY63" fmla="*/ 1158732 h 1158732"/>
                <a:gd name="connsiteX64" fmla="*/ 0 w 408118"/>
                <a:gd name="connsiteY64" fmla="*/ 1158732 h 11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08118" h="1158732">
                  <a:moveTo>
                    <a:pt x="159201" y="578755"/>
                  </a:moveTo>
                  <a:cubicBezTo>
                    <a:pt x="159201" y="608660"/>
                    <a:pt x="159201" y="638565"/>
                    <a:pt x="159201" y="665832"/>
                  </a:cubicBezTo>
                  <a:cubicBezTo>
                    <a:pt x="189986" y="668470"/>
                    <a:pt x="222530" y="665832"/>
                    <a:pt x="248917" y="665832"/>
                  </a:cubicBezTo>
                  <a:cubicBezTo>
                    <a:pt x="248917" y="634168"/>
                    <a:pt x="248917" y="608660"/>
                    <a:pt x="248917" y="578755"/>
                  </a:cubicBezTo>
                  <a:cubicBezTo>
                    <a:pt x="217253" y="578755"/>
                    <a:pt x="188227" y="578755"/>
                    <a:pt x="159201" y="578755"/>
                  </a:cubicBezTo>
                  <a:close/>
                  <a:moveTo>
                    <a:pt x="278823" y="576996"/>
                  </a:moveTo>
                  <a:cubicBezTo>
                    <a:pt x="278823" y="606901"/>
                    <a:pt x="278823" y="632408"/>
                    <a:pt x="278823" y="664073"/>
                  </a:cubicBezTo>
                  <a:cubicBezTo>
                    <a:pt x="311366" y="664073"/>
                    <a:pt x="346549" y="664952"/>
                    <a:pt x="365020" y="664073"/>
                  </a:cubicBezTo>
                  <a:cubicBezTo>
                    <a:pt x="365020" y="632408"/>
                    <a:pt x="365020" y="606021"/>
                    <a:pt x="365020" y="576996"/>
                  </a:cubicBezTo>
                  <a:cubicBezTo>
                    <a:pt x="335114" y="576996"/>
                    <a:pt x="306968" y="576996"/>
                    <a:pt x="278823" y="576996"/>
                  </a:cubicBezTo>
                  <a:close/>
                  <a:moveTo>
                    <a:pt x="43979" y="576996"/>
                  </a:moveTo>
                  <a:cubicBezTo>
                    <a:pt x="43979" y="605142"/>
                    <a:pt x="43979" y="638565"/>
                    <a:pt x="43979" y="664952"/>
                  </a:cubicBezTo>
                  <a:cubicBezTo>
                    <a:pt x="81799" y="664952"/>
                    <a:pt x="105548" y="664073"/>
                    <a:pt x="131935" y="665832"/>
                  </a:cubicBezTo>
                  <a:cubicBezTo>
                    <a:pt x="131935" y="631529"/>
                    <a:pt x="132814" y="602503"/>
                    <a:pt x="132814" y="576996"/>
                  </a:cubicBezTo>
                  <a:cubicBezTo>
                    <a:pt x="102030" y="576996"/>
                    <a:pt x="73884" y="576996"/>
                    <a:pt x="43979" y="576996"/>
                  </a:cubicBezTo>
                  <a:close/>
                  <a:moveTo>
                    <a:pt x="160960" y="449459"/>
                  </a:moveTo>
                  <a:cubicBezTo>
                    <a:pt x="160960" y="481123"/>
                    <a:pt x="160960" y="509268"/>
                    <a:pt x="160960" y="539174"/>
                  </a:cubicBezTo>
                  <a:cubicBezTo>
                    <a:pt x="189986" y="539174"/>
                    <a:pt x="217253" y="539174"/>
                    <a:pt x="248917" y="539174"/>
                  </a:cubicBezTo>
                  <a:cubicBezTo>
                    <a:pt x="248917" y="506630"/>
                    <a:pt x="248917" y="477604"/>
                    <a:pt x="248917" y="449459"/>
                  </a:cubicBezTo>
                  <a:cubicBezTo>
                    <a:pt x="218132" y="449459"/>
                    <a:pt x="189107" y="449459"/>
                    <a:pt x="160960" y="449459"/>
                  </a:cubicBezTo>
                  <a:close/>
                  <a:moveTo>
                    <a:pt x="44858" y="449459"/>
                  </a:moveTo>
                  <a:cubicBezTo>
                    <a:pt x="44858" y="481123"/>
                    <a:pt x="44858" y="509268"/>
                    <a:pt x="44858" y="539174"/>
                  </a:cubicBezTo>
                  <a:cubicBezTo>
                    <a:pt x="75643" y="539174"/>
                    <a:pt x="102910" y="539174"/>
                    <a:pt x="131935" y="539174"/>
                  </a:cubicBezTo>
                  <a:cubicBezTo>
                    <a:pt x="131935" y="505751"/>
                    <a:pt x="131935" y="477604"/>
                    <a:pt x="131935" y="449459"/>
                  </a:cubicBezTo>
                  <a:cubicBezTo>
                    <a:pt x="100271" y="449459"/>
                    <a:pt x="72125" y="449459"/>
                    <a:pt x="44858" y="449459"/>
                  </a:cubicBezTo>
                  <a:close/>
                  <a:moveTo>
                    <a:pt x="278823" y="448579"/>
                  </a:moveTo>
                  <a:cubicBezTo>
                    <a:pt x="278823" y="479364"/>
                    <a:pt x="278823" y="508389"/>
                    <a:pt x="278823" y="538295"/>
                  </a:cubicBezTo>
                  <a:cubicBezTo>
                    <a:pt x="308727" y="538295"/>
                    <a:pt x="335994" y="538295"/>
                    <a:pt x="365020" y="538295"/>
                  </a:cubicBezTo>
                  <a:cubicBezTo>
                    <a:pt x="365020" y="507510"/>
                    <a:pt x="365020" y="478484"/>
                    <a:pt x="365020" y="448579"/>
                  </a:cubicBezTo>
                  <a:cubicBezTo>
                    <a:pt x="335994" y="448579"/>
                    <a:pt x="308727" y="448579"/>
                    <a:pt x="278823" y="448579"/>
                  </a:cubicBezTo>
                  <a:close/>
                  <a:moveTo>
                    <a:pt x="277943" y="318403"/>
                  </a:moveTo>
                  <a:cubicBezTo>
                    <a:pt x="277943" y="350067"/>
                    <a:pt x="277943" y="379094"/>
                    <a:pt x="277943" y="408999"/>
                  </a:cubicBezTo>
                  <a:cubicBezTo>
                    <a:pt x="309607" y="408999"/>
                    <a:pt x="337753" y="408999"/>
                    <a:pt x="366779" y="408999"/>
                  </a:cubicBezTo>
                  <a:cubicBezTo>
                    <a:pt x="366779" y="378214"/>
                    <a:pt x="366779" y="349187"/>
                    <a:pt x="366779" y="318403"/>
                  </a:cubicBezTo>
                  <a:cubicBezTo>
                    <a:pt x="336873" y="318403"/>
                    <a:pt x="307848" y="318403"/>
                    <a:pt x="277943" y="318403"/>
                  </a:cubicBezTo>
                  <a:close/>
                  <a:moveTo>
                    <a:pt x="159201" y="318403"/>
                  </a:moveTo>
                  <a:cubicBezTo>
                    <a:pt x="159201" y="349187"/>
                    <a:pt x="159201" y="378214"/>
                    <a:pt x="159201" y="407239"/>
                  </a:cubicBezTo>
                  <a:cubicBezTo>
                    <a:pt x="190866" y="407239"/>
                    <a:pt x="219892" y="407239"/>
                    <a:pt x="249797" y="407239"/>
                  </a:cubicBezTo>
                  <a:cubicBezTo>
                    <a:pt x="249797" y="376454"/>
                    <a:pt x="249797" y="349187"/>
                    <a:pt x="249797" y="318403"/>
                  </a:cubicBezTo>
                  <a:cubicBezTo>
                    <a:pt x="217253" y="318403"/>
                    <a:pt x="188227" y="318403"/>
                    <a:pt x="159201" y="318403"/>
                  </a:cubicBezTo>
                  <a:close/>
                  <a:moveTo>
                    <a:pt x="43979" y="318403"/>
                  </a:moveTo>
                  <a:cubicBezTo>
                    <a:pt x="43979" y="349187"/>
                    <a:pt x="43979" y="378214"/>
                    <a:pt x="43979" y="408119"/>
                  </a:cubicBezTo>
                  <a:cubicBezTo>
                    <a:pt x="74764" y="408119"/>
                    <a:pt x="102910" y="408119"/>
                    <a:pt x="131935" y="408119"/>
                  </a:cubicBezTo>
                  <a:cubicBezTo>
                    <a:pt x="131935" y="376454"/>
                    <a:pt x="131935" y="347429"/>
                    <a:pt x="131935" y="318403"/>
                  </a:cubicBezTo>
                  <a:cubicBezTo>
                    <a:pt x="100271" y="318403"/>
                    <a:pt x="72125" y="318403"/>
                    <a:pt x="43979" y="318403"/>
                  </a:cubicBezTo>
                  <a:close/>
                  <a:moveTo>
                    <a:pt x="43098" y="187348"/>
                  </a:moveTo>
                  <a:cubicBezTo>
                    <a:pt x="43098" y="219892"/>
                    <a:pt x="43098" y="249797"/>
                    <a:pt x="43098" y="279702"/>
                  </a:cubicBezTo>
                  <a:cubicBezTo>
                    <a:pt x="74764" y="279702"/>
                    <a:pt x="104668" y="279702"/>
                    <a:pt x="132814" y="279702"/>
                  </a:cubicBezTo>
                  <a:cubicBezTo>
                    <a:pt x="132814" y="247159"/>
                    <a:pt x="132814" y="218133"/>
                    <a:pt x="132814" y="187348"/>
                  </a:cubicBezTo>
                  <a:cubicBezTo>
                    <a:pt x="102030" y="187348"/>
                    <a:pt x="73884" y="187348"/>
                    <a:pt x="43098" y="187348"/>
                  </a:cubicBezTo>
                  <a:close/>
                  <a:moveTo>
                    <a:pt x="43979" y="60690"/>
                  </a:moveTo>
                  <a:cubicBezTo>
                    <a:pt x="43979" y="93234"/>
                    <a:pt x="43979" y="122259"/>
                    <a:pt x="43979" y="152166"/>
                  </a:cubicBezTo>
                  <a:cubicBezTo>
                    <a:pt x="75643" y="152166"/>
                    <a:pt x="103789" y="152166"/>
                    <a:pt x="133694" y="152166"/>
                  </a:cubicBezTo>
                  <a:cubicBezTo>
                    <a:pt x="133694" y="121380"/>
                    <a:pt x="133694" y="93234"/>
                    <a:pt x="133694" y="60690"/>
                  </a:cubicBezTo>
                  <a:cubicBezTo>
                    <a:pt x="101151" y="60690"/>
                    <a:pt x="72125" y="60690"/>
                    <a:pt x="43979" y="60690"/>
                  </a:cubicBezTo>
                  <a:close/>
                  <a:moveTo>
                    <a:pt x="0" y="0"/>
                  </a:moveTo>
                  <a:lnTo>
                    <a:pt x="155702" y="0"/>
                  </a:lnTo>
                  <a:lnTo>
                    <a:pt x="155702" y="281913"/>
                  </a:lnTo>
                  <a:lnTo>
                    <a:pt x="277943" y="281913"/>
                  </a:lnTo>
                  <a:lnTo>
                    <a:pt x="277943" y="282341"/>
                  </a:lnTo>
                  <a:cubicBezTo>
                    <a:pt x="307848" y="282341"/>
                    <a:pt x="334235" y="282341"/>
                    <a:pt x="366779" y="282341"/>
                  </a:cubicBezTo>
                  <a:lnTo>
                    <a:pt x="366779" y="281913"/>
                  </a:lnTo>
                  <a:lnTo>
                    <a:pt x="408118" y="281913"/>
                  </a:lnTo>
                  <a:lnTo>
                    <a:pt x="408118" y="1158732"/>
                  </a:lnTo>
                  <a:lnTo>
                    <a:pt x="0" y="115873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10">
              <a:extLst>
                <a:ext uri="{FF2B5EF4-FFF2-40B4-BE49-F238E27FC236}">
                  <a16:creationId xmlns:a16="http://schemas.microsoft.com/office/drawing/2014/main" id="{61691E5F-4AD2-4E6A-A9F7-27CA9F88C5AC}"/>
                </a:ext>
              </a:extLst>
            </p:cNvPr>
            <p:cNvSpPr/>
            <p:nvPr/>
          </p:nvSpPr>
          <p:spPr>
            <a:xfrm>
              <a:off x="5201915" y="4178602"/>
              <a:ext cx="613620" cy="1118339"/>
            </a:xfrm>
            <a:custGeom>
              <a:avLst/>
              <a:gdLst>
                <a:gd name="connsiteX0" fmla="*/ 475422 w 923439"/>
                <a:gd name="connsiteY0" fmla="*/ 855427 h 1647670"/>
                <a:gd name="connsiteX1" fmla="*/ 475422 w 923439"/>
                <a:gd name="connsiteY1" fmla="*/ 969146 h 1647670"/>
                <a:gd name="connsiteX2" fmla="*/ 589141 w 923439"/>
                <a:gd name="connsiteY2" fmla="*/ 969146 h 1647670"/>
                <a:gd name="connsiteX3" fmla="*/ 589141 w 923439"/>
                <a:gd name="connsiteY3" fmla="*/ 855427 h 1647670"/>
                <a:gd name="connsiteX4" fmla="*/ 334298 w 923439"/>
                <a:gd name="connsiteY4" fmla="*/ 855427 h 1647670"/>
                <a:gd name="connsiteX5" fmla="*/ 334298 w 923439"/>
                <a:gd name="connsiteY5" fmla="*/ 969146 h 1647670"/>
                <a:gd name="connsiteX6" fmla="*/ 448017 w 923439"/>
                <a:gd name="connsiteY6" fmla="*/ 969146 h 1647670"/>
                <a:gd name="connsiteX7" fmla="*/ 448017 w 923439"/>
                <a:gd name="connsiteY7" fmla="*/ 855427 h 1647670"/>
                <a:gd name="connsiteX8" fmla="*/ 475422 w 923439"/>
                <a:gd name="connsiteY8" fmla="*/ 709876 h 1647670"/>
                <a:gd name="connsiteX9" fmla="*/ 475422 w 923439"/>
                <a:gd name="connsiteY9" fmla="*/ 823595 h 1647670"/>
                <a:gd name="connsiteX10" fmla="*/ 589141 w 923439"/>
                <a:gd name="connsiteY10" fmla="*/ 823595 h 1647670"/>
                <a:gd name="connsiteX11" fmla="*/ 589141 w 923439"/>
                <a:gd name="connsiteY11" fmla="*/ 709876 h 1647670"/>
                <a:gd name="connsiteX12" fmla="*/ 334298 w 923439"/>
                <a:gd name="connsiteY12" fmla="*/ 709876 h 1647670"/>
                <a:gd name="connsiteX13" fmla="*/ 334298 w 923439"/>
                <a:gd name="connsiteY13" fmla="*/ 823595 h 1647670"/>
                <a:gd name="connsiteX14" fmla="*/ 448017 w 923439"/>
                <a:gd name="connsiteY14" fmla="*/ 823595 h 1647670"/>
                <a:gd name="connsiteX15" fmla="*/ 448017 w 923439"/>
                <a:gd name="connsiteY15" fmla="*/ 709876 h 1647670"/>
                <a:gd name="connsiteX16" fmla="*/ 475422 w 923439"/>
                <a:gd name="connsiteY16" fmla="*/ 500489 h 1647670"/>
                <a:gd name="connsiteX17" fmla="*/ 475422 w 923439"/>
                <a:gd name="connsiteY17" fmla="*/ 614208 h 1647670"/>
                <a:gd name="connsiteX18" fmla="*/ 589141 w 923439"/>
                <a:gd name="connsiteY18" fmla="*/ 614208 h 1647670"/>
                <a:gd name="connsiteX19" fmla="*/ 589141 w 923439"/>
                <a:gd name="connsiteY19" fmla="*/ 500489 h 1647670"/>
                <a:gd name="connsiteX20" fmla="*/ 334298 w 923439"/>
                <a:gd name="connsiteY20" fmla="*/ 500489 h 1647670"/>
                <a:gd name="connsiteX21" fmla="*/ 334298 w 923439"/>
                <a:gd name="connsiteY21" fmla="*/ 614208 h 1647670"/>
                <a:gd name="connsiteX22" fmla="*/ 448017 w 923439"/>
                <a:gd name="connsiteY22" fmla="*/ 614208 h 1647670"/>
                <a:gd name="connsiteX23" fmla="*/ 448017 w 923439"/>
                <a:gd name="connsiteY23" fmla="*/ 500489 h 1647670"/>
                <a:gd name="connsiteX24" fmla="*/ 475422 w 923439"/>
                <a:gd name="connsiteY24" fmla="*/ 354938 h 1647670"/>
                <a:gd name="connsiteX25" fmla="*/ 475422 w 923439"/>
                <a:gd name="connsiteY25" fmla="*/ 468657 h 1647670"/>
                <a:gd name="connsiteX26" fmla="*/ 589141 w 923439"/>
                <a:gd name="connsiteY26" fmla="*/ 468657 h 1647670"/>
                <a:gd name="connsiteX27" fmla="*/ 589141 w 923439"/>
                <a:gd name="connsiteY27" fmla="*/ 354938 h 1647670"/>
                <a:gd name="connsiteX28" fmla="*/ 334298 w 923439"/>
                <a:gd name="connsiteY28" fmla="*/ 354938 h 1647670"/>
                <a:gd name="connsiteX29" fmla="*/ 334298 w 923439"/>
                <a:gd name="connsiteY29" fmla="*/ 468657 h 1647670"/>
                <a:gd name="connsiteX30" fmla="*/ 448017 w 923439"/>
                <a:gd name="connsiteY30" fmla="*/ 468657 h 1647670"/>
                <a:gd name="connsiteX31" fmla="*/ 448017 w 923439"/>
                <a:gd name="connsiteY31" fmla="*/ 354938 h 1647670"/>
                <a:gd name="connsiteX32" fmla="*/ 461720 w 923439"/>
                <a:gd name="connsiteY32" fmla="*/ 0 h 1647670"/>
                <a:gd name="connsiteX33" fmla="*/ 923439 w 923439"/>
                <a:gd name="connsiteY33" fmla="*/ 308459 h 1647670"/>
                <a:gd name="connsiteX34" fmla="*/ 768082 w 923439"/>
                <a:gd name="connsiteY34" fmla="*/ 308459 h 1647670"/>
                <a:gd name="connsiteX35" fmla="*/ 768082 w 923439"/>
                <a:gd name="connsiteY35" fmla="*/ 1647670 h 1647670"/>
                <a:gd name="connsiteX36" fmla="*/ 155357 w 923439"/>
                <a:gd name="connsiteY36" fmla="*/ 1647670 h 1647670"/>
                <a:gd name="connsiteX37" fmla="*/ 155357 w 923439"/>
                <a:gd name="connsiteY37" fmla="*/ 308459 h 1647670"/>
                <a:gd name="connsiteX38" fmla="*/ 0 w 923439"/>
                <a:gd name="connsiteY38" fmla="*/ 308459 h 164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3439" h="1647670">
                  <a:moveTo>
                    <a:pt x="475422" y="855427"/>
                  </a:moveTo>
                  <a:lnTo>
                    <a:pt x="475422" y="969146"/>
                  </a:lnTo>
                  <a:lnTo>
                    <a:pt x="589141" y="969146"/>
                  </a:lnTo>
                  <a:lnTo>
                    <a:pt x="589141" y="855427"/>
                  </a:lnTo>
                  <a:close/>
                  <a:moveTo>
                    <a:pt x="334298" y="855427"/>
                  </a:moveTo>
                  <a:lnTo>
                    <a:pt x="334298" y="969146"/>
                  </a:lnTo>
                  <a:lnTo>
                    <a:pt x="448017" y="969146"/>
                  </a:lnTo>
                  <a:lnTo>
                    <a:pt x="448017" y="855427"/>
                  </a:lnTo>
                  <a:close/>
                  <a:moveTo>
                    <a:pt x="475422" y="709876"/>
                  </a:moveTo>
                  <a:lnTo>
                    <a:pt x="475422" y="823595"/>
                  </a:lnTo>
                  <a:lnTo>
                    <a:pt x="589141" y="823595"/>
                  </a:lnTo>
                  <a:lnTo>
                    <a:pt x="589141" y="709876"/>
                  </a:lnTo>
                  <a:close/>
                  <a:moveTo>
                    <a:pt x="334298" y="709876"/>
                  </a:moveTo>
                  <a:lnTo>
                    <a:pt x="334298" y="823595"/>
                  </a:lnTo>
                  <a:lnTo>
                    <a:pt x="448017" y="823595"/>
                  </a:lnTo>
                  <a:lnTo>
                    <a:pt x="448017" y="709876"/>
                  </a:lnTo>
                  <a:close/>
                  <a:moveTo>
                    <a:pt x="475422" y="500489"/>
                  </a:moveTo>
                  <a:lnTo>
                    <a:pt x="475422" y="614208"/>
                  </a:lnTo>
                  <a:lnTo>
                    <a:pt x="589141" y="614208"/>
                  </a:lnTo>
                  <a:lnTo>
                    <a:pt x="589141" y="500489"/>
                  </a:lnTo>
                  <a:close/>
                  <a:moveTo>
                    <a:pt x="334298" y="500489"/>
                  </a:moveTo>
                  <a:lnTo>
                    <a:pt x="334298" y="614208"/>
                  </a:lnTo>
                  <a:lnTo>
                    <a:pt x="448017" y="614208"/>
                  </a:lnTo>
                  <a:lnTo>
                    <a:pt x="448017" y="500489"/>
                  </a:lnTo>
                  <a:close/>
                  <a:moveTo>
                    <a:pt x="475422" y="354938"/>
                  </a:moveTo>
                  <a:lnTo>
                    <a:pt x="475422" y="468657"/>
                  </a:lnTo>
                  <a:lnTo>
                    <a:pt x="589141" y="468657"/>
                  </a:lnTo>
                  <a:lnTo>
                    <a:pt x="589141" y="354938"/>
                  </a:lnTo>
                  <a:close/>
                  <a:moveTo>
                    <a:pt x="334298" y="354938"/>
                  </a:moveTo>
                  <a:lnTo>
                    <a:pt x="334298" y="468657"/>
                  </a:lnTo>
                  <a:lnTo>
                    <a:pt x="448017" y="468657"/>
                  </a:lnTo>
                  <a:lnTo>
                    <a:pt x="448017" y="354938"/>
                  </a:lnTo>
                  <a:close/>
                  <a:moveTo>
                    <a:pt x="461720" y="0"/>
                  </a:moveTo>
                  <a:lnTo>
                    <a:pt x="923439" y="308459"/>
                  </a:lnTo>
                  <a:lnTo>
                    <a:pt x="768082" y="308459"/>
                  </a:lnTo>
                  <a:lnTo>
                    <a:pt x="768082" y="1647670"/>
                  </a:lnTo>
                  <a:lnTo>
                    <a:pt x="155357" y="1647670"/>
                  </a:lnTo>
                  <a:lnTo>
                    <a:pt x="155357" y="308459"/>
                  </a:lnTo>
                  <a:lnTo>
                    <a:pt x="0" y="3084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11">
              <a:extLst>
                <a:ext uri="{FF2B5EF4-FFF2-40B4-BE49-F238E27FC236}">
                  <a16:creationId xmlns:a16="http://schemas.microsoft.com/office/drawing/2014/main" id="{B1E0854E-F659-48A8-B28F-D21831F67AEA}"/>
                </a:ext>
              </a:extLst>
            </p:cNvPr>
            <p:cNvSpPr/>
            <p:nvPr/>
          </p:nvSpPr>
          <p:spPr>
            <a:xfrm flipH="1">
              <a:off x="776249" y="4762192"/>
              <a:ext cx="7021646" cy="2095808"/>
            </a:xfrm>
            <a:custGeom>
              <a:avLst/>
              <a:gdLst>
                <a:gd name="connsiteX0" fmla="*/ 2376375 w 4866897"/>
                <a:gd name="connsiteY0" fmla="*/ 991 h 1857375"/>
                <a:gd name="connsiteX1" fmla="*/ 3031707 w 4866897"/>
                <a:gd name="connsiteY1" fmla="*/ 165249 h 1857375"/>
                <a:gd name="connsiteX2" fmla="*/ 4073071 w 4866897"/>
                <a:gd name="connsiteY2" fmla="*/ 665844 h 1857375"/>
                <a:gd name="connsiteX3" fmla="*/ 4866897 w 4866897"/>
                <a:gd name="connsiteY3" fmla="*/ 1071885 h 1857375"/>
                <a:gd name="connsiteX4" fmla="*/ 4866897 w 4866897"/>
                <a:gd name="connsiteY4" fmla="*/ 1855604 h 1857375"/>
                <a:gd name="connsiteX5" fmla="*/ 4509183 w 4866897"/>
                <a:gd name="connsiteY5" fmla="*/ 1857375 h 1857375"/>
                <a:gd name="connsiteX6" fmla="*/ 3752688 w 4866897"/>
                <a:gd name="connsiteY6" fmla="*/ 1355661 h 1857375"/>
                <a:gd name="connsiteX7" fmla="*/ 2858271 w 4866897"/>
                <a:gd name="connsiteY7" fmla="*/ 997541 h 1857375"/>
                <a:gd name="connsiteX8" fmla="*/ 1835808 w 4866897"/>
                <a:gd name="connsiteY8" fmla="*/ 1094963 h 1857375"/>
                <a:gd name="connsiteX9" fmla="*/ 1496117 w 4866897"/>
                <a:gd name="connsiteY9" fmla="*/ 966377 h 1857375"/>
                <a:gd name="connsiteX10" fmla="*/ 184776 w 4866897"/>
                <a:gd name="connsiteY10" fmla="*/ 719094 h 1857375"/>
                <a:gd name="connsiteX11" fmla="*/ 269799 w 4866897"/>
                <a:gd name="connsiteY11" fmla="*/ 534004 h 1857375"/>
                <a:gd name="connsiteX12" fmla="*/ 1651 w 4866897"/>
                <a:gd name="connsiteY12" fmla="*/ 478789 h 1857375"/>
                <a:gd name="connsiteX13" fmla="*/ 487951 w 4866897"/>
                <a:gd name="connsiteY13" fmla="*/ 315854 h 1857375"/>
                <a:gd name="connsiteX14" fmla="*/ 1228104 w 4866897"/>
                <a:gd name="connsiteY14" fmla="*/ 510631 h 1857375"/>
                <a:gd name="connsiteX15" fmla="*/ 1809115 w 4866897"/>
                <a:gd name="connsiteY15" fmla="*/ 429469 h 1857375"/>
                <a:gd name="connsiteX16" fmla="*/ 1329591 w 4866897"/>
                <a:gd name="connsiteY16" fmla="*/ 403520 h 1857375"/>
                <a:gd name="connsiteX17" fmla="*/ 1158052 w 4866897"/>
                <a:gd name="connsiteY17" fmla="*/ 135304 h 1857375"/>
                <a:gd name="connsiteX18" fmla="*/ 1923475 w 4866897"/>
                <a:gd name="connsiteY18" fmla="*/ 107459 h 1857375"/>
                <a:gd name="connsiteX19" fmla="*/ 2376375 w 4866897"/>
                <a:gd name="connsiteY19" fmla="*/ 991 h 1857375"/>
                <a:gd name="connsiteX0" fmla="*/ 2376375 w 4866897"/>
                <a:gd name="connsiteY0" fmla="*/ 991 h 1857375"/>
                <a:gd name="connsiteX1" fmla="*/ 3031707 w 4866897"/>
                <a:gd name="connsiteY1" fmla="*/ 165249 h 1857375"/>
                <a:gd name="connsiteX2" fmla="*/ 4073071 w 4866897"/>
                <a:gd name="connsiteY2" fmla="*/ 665844 h 1857375"/>
                <a:gd name="connsiteX3" fmla="*/ 4866897 w 4866897"/>
                <a:gd name="connsiteY3" fmla="*/ 1071885 h 1857375"/>
                <a:gd name="connsiteX4" fmla="*/ 4509183 w 4866897"/>
                <a:gd name="connsiteY4" fmla="*/ 1857375 h 1857375"/>
                <a:gd name="connsiteX5" fmla="*/ 3752688 w 4866897"/>
                <a:gd name="connsiteY5" fmla="*/ 1355661 h 1857375"/>
                <a:gd name="connsiteX6" fmla="*/ 2858271 w 4866897"/>
                <a:gd name="connsiteY6" fmla="*/ 997541 h 1857375"/>
                <a:gd name="connsiteX7" fmla="*/ 1835808 w 4866897"/>
                <a:gd name="connsiteY7" fmla="*/ 1094963 h 1857375"/>
                <a:gd name="connsiteX8" fmla="*/ 1496117 w 4866897"/>
                <a:gd name="connsiteY8" fmla="*/ 966377 h 1857375"/>
                <a:gd name="connsiteX9" fmla="*/ 184776 w 4866897"/>
                <a:gd name="connsiteY9" fmla="*/ 719094 h 1857375"/>
                <a:gd name="connsiteX10" fmla="*/ 269799 w 4866897"/>
                <a:gd name="connsiteY10" fmla="*/ 534004 h 1857375"/>
                <a:gd name="connsiteX11" fmla="*/ 1651 w 4866897"/>
                <a:gd name="connsiteY11" fmla="*/ 478789 h 1857375"/>
                <a:gd name="connsiteX12" fmla="*/ 487951 w 4866897"/>
                <a:gd name="connsiteY12" fmla="*/ 315854 h 1857375"/>
                <a:gd name="connsiteX13" fmla="*/ 1228104 w 4866897"/>
                <a:gd name="connsiteY13" fmla="*/ 510631 h 1857375"/>
                <a:gd name="connsiteX14" fmla="*/ 1809115 w 4866897"/>
                <a:gd name="connsiteY14" fmla="*/ 429469 h 1857375"/>
                <a:gd name="connsiteX15" fmla="*/ 1329591 w 4866897"/>
                <a:gd name="connsiteY15" fmla="*/ 403520 h 1857375"/>
                <a:gd name="connsiteX16" fmla="*/ 1158052 w 4866897"/>
                <a:gd name="connsiteY16" fmla="*/ 135304 h 1857375"/>
                <a:gd name="connsiteX17" fmla="*/ 1923475 w 4866897"/>
                <a:gd name="connsiteY17" fmla="*/ 107459 h 1857375"/>
                <a:gd name="connsiteX18" fmla="*/ 2376375 w 4866897"/>
                <a:gd name="connsiteY18" fmla="*/ 991 h 1857375"/>
                <a:gd name="connsiteX0" fmla="*/ 2376375 w 4866897"/>
                <a:gd name="connsiteY0" fmla="*/ 991 h 2168661"/>
                <a:gd name="connsiteX1" fmla="*/ 3031707 w 4866897"/>
                <a:gd name="connsiteY1" fmla="*/ 165249 h 2168661"/>
                <a:gd name="connsiteX2" fmla="*/ 4073071 w 4866897"/>
                <a:gd name="connsiteY2" fmla="*/ 665844 h 2168661"/>
                <a:gd name="connsiteX3" fmla="*/ 4866897 w 4866897"/>
                <a:gd name="connsiteY3" fmla="*/ 1071885 h 2168661"/>
                <a:gd name="connsiteX4" fmla="*/ 4859379 w 4866897"/>
                <a:gd name="connsiteY4" fmla="*/ 2168661 h 2168661"/>
                <a:gd name="connsiteX5" fmla="*/ 3752688 w 4866897"/>
                <a:gd name="connsiteY5" fmla="*/ 1355661 h 2168661"/>
                <a:gd name="connsiteX6" fmla="*/ 2858271 w 4866897"/>
                <a:gd name="connsiteY6" fmla="*/ 997541 h 2168661"/>
                <a:gd name="connsiteX7" fmla="*/ 1835808 w 4866897"/>
                <a:gd name="connsiteY7" fmla="*/ 1094963 h 2168661"/>
                <a:gd name="connsiteX8" fmla="*/ 1496117 w 4866897"/>
                <a:gd name="connsiteY8" fmla="*/ 966377 h 2168661"/>
                <a:gd name="connsiteX9" fmla="*/ 184776 w 4866897"/>
                <a:gd name="connsiteY9" fmla="*/ 719094 h 2168661"/>
                <a:gd name="connsiteX10" fmla="*/ 269799 w 4866897"/>
                <a:gd name="connsiteY10" fmla="*/ 534004 h 2168661"/>
                <a:gd name="connsiteX11" fmla="*/ 1651 w 4866897"/>
                <a:gd name="connsiteY11" fmla="*/ 478789 h 2168661"/>
                <a:gd name="connsiteX12" fmla="*/ 487951 w 4866897"/>
                <a:gd name="connsiteY12" fmla="*/ 315854 h 2168661"/>
                <a:gd name="connsiteX13" fmla="*/ 1228104 w 4866897"/>
                <a:gd name="connsiteY13" fmla="*/ 510631 h 2168661"/>
                <a:gd name="connsiteX14" fmla="*/ 1809115 w 4866897"/>
                <a:gd name="connsiteY14" fmla="*/ 429469 h 2168661"/>
                <a:gd name="connsiteX15" fmla="*/ 1329591 w 4866897"/>
                <a:gd name="connsiteY15" fmla="*/ 403520 h 2168661"/>
                <a:gd name="connsiteX16" fmla="*/ 1158052 w 4866897"/>
                <a:gd name="connsiteY16" fmla="*/ 135304 h 2168661"/>
                <a:gd name="connsiteX17" fmla="*/ 1923475 w 4866897"/>
                <a:gd name="connsiteY17" fmla="*/ 107459 h 2168661"/>
                <a:gd name="connsiteX18" fmla="*/ 2376375 w 4866897"/>
                <a:gd name="connsiteY18" fmla="*/ 991 h 2168661"/>
                <a:gd name="connsiteX0" fmla="*/ 2376375 w 5285186"/>
                <a:gd name="connsiteY0" fmla="*/ 991 h 2168661"/>
                <a:gd name="connsiteX1" fmla="*/ 3031707 w 5285186"/>
                <a:gd name="connsiteY1" fmla="*/ 165249 h 2168661"/>
                <a:gd name="connsiteX2" fmla="*/ 4073071 w 5285186"/>
                <a:gd name="connsiteY2" fmla="*/ 665844 h 2168661"/>
                <a:gd name="connsiteX3" fmla="*/ 5285186 w 5285186"/>
                <a:gd name="connsiteY3" fmla="*/ 1509630 h 2168661"/>
                <a:gd name="connsiteX4" fmla="*/ 4859379 w 5285186"/>
                <a:gd name="connsiteY4" fmla="*/ 2168661 h 2168661"/>
                <a:gd name="connsiteX5" fmla="*/ 3752688 w 5285186"/>
                <a:gd name="connsiteY5" fmla="*/ 1355661 h 2168661"/>
                <a:gd name="connsiteX6" fmla="*/ 2858271 w 5285186"/>
                <a:gd name="connsiteY6" fmla="*/ 997541 h 2168661"/>
                <a:gd name="connsiteX7" fmla="*/ 1835808 w 5285186"/>
                <a:gd name="connsiteY7" fmla="*/ 1094963 h 2168661"/>
                <a:gd name="connsiteX8" fmla="*/ 1496117 w 5285186"/>
                <a:gd name="connsiteY8" fmla="*/ 966377 h 2168661"/>
                <a:gd name="connsiteX9" fmla="*/ 184776 w 5285186"/>
                <a:gd name="connsiteY9" fmla="*/ 719094 h 2168661"/>
                <a:gd name="connsiteX10" fmla="*/ 269799 w 5285186"/>
                <a:gd name="connsiteY10" fmla="*/ 534004 h 2168661"/>
                <a:gd name="connsiteX11" fmla="*/ 1651 w 5285186"/>
                <a:gd name="connsiteY11" fmla="*/ 478789 h 2168661"/>
                <a:gd name="connsiteX12" fmla="*/ 487951 w 5285186"/>
                <a:gd name="connsiteY12" fmla="*/ 315854 h 2168661"/>
                <a:gd name="connsiteX13" fmla="*/ 1228104 w 5285186"/>
                <a:gd name="connsiteY13" fmla="*/ 510631 h 2168661"/>
                <a:gd name="connsiteX14" fmla="*/ 1809115 w 5285186"/>
                <a:gd name="connsiteY14" fmla="*/ 429469 h 2168661"/>
                <a:gd name="connsiteX15" fmla="*/ 1329591 w 5285186"/>
                <a:gd name="connsiteY15" fmla="*/ 403520 h 2168661"/>
                <a:gd name="connsiteX16" fmla="*/ 1158052 w 5285186"/>
                <a:gd name="connsiteY16" fmla="*/ 135304 h 2168661"/>
                <a:gd name="connsiteX17" fmla="*/ 1923475 w 5285186"/>
                <a:gd name="connsiteY17" fmla="*/ 107459 h 2168661"/>
                <a:gd name="connsiteX18" fmla="*/ 2376375 w 5285186"/>
                <a:gd name="connsiteY18" fmla="*/ 991 h 2168661"/>
                <a:gd name="connsiteX0" fmla="*/ 2376375 w 5499194"/>
                <a:gd name="connsiteY0" fmla="*/ 991 h 2168661"/>
                <a:gd name="connsiteX1" fmla="*/ 3031707 w 5499194"/>
                <a:gd name="connsiteY1" fmla="*/ 165249 h 2168661"/>
                <a:gd name="connsiteX2" fmla="*/ 4073071 w 5499194"/>
                <a:gd name="connsiteY2" fmla="*/ 665844 h 2168661"/>
                <a:gd name="connsiteX3" fmla="*/ 5499194 w 5499194"/>
                <a:gd name="connsiteY3" fmla="*/ 1548541 h 2168661"/>
                <a:gd name="connsiteX4" fmla="*/ 4859379 w 5499194"/>
                <a:gd name="connsiteY4" fmla="*/ 2168661 h 2168661"/>
                <a:gd name="connsiteX5" fmla="*/ 3752688 w 5499194"/>
                <a:gd name="connsiteY5" fmla="*/ 1355661 h 2168661"/>
                <a:gd name="connsiteX6" fmla="*/ 2858271 w 5499194"/>
                <a:gd name="connsiteY6" fmla="*/ 997541 h 2168661"/>
                <a:gd name="connsiteX7" fmla="*/ 1835808 w 5499194"/>
                <a:gd name="connsiteY7" fmla="*/ 1094963 h 2168661"/>
                <a:gd name="connsiteX8" fmla="*/ 1496117 w 5499194"/>
                <a:gd name="connsiteY8" fmla="*/ 966377 h 2168661"/>
                <a:gd name="connsiteX9" fmla="*/ 184776 w 5499194"/>
                <a:gd name="connsiteY9" fmla="*/ 719094 h 2168661"/>
                <a:gd name="connsiteX10" fmla="*/ 269799 w 5499194"/>
                <a:gd name="connsiteY10" fmla="*/ 534004 h 2168661"/>
                <a:gd name="connsiteX11" fmla="*/ 1651 w 5499194"/>
                <a:gd name="connsiteY11" fmla="*/ 478789 h 2168661"/>
                <a:gd name="connsiteX12" fmla="*/ 487951 w 5499194"/>
                <a:gd name="connsiteY12" fmla="*/ 315854 h 2168661"/>
                <a:gd name="connsiteX13" fmla="*/ 1228104 w 5499194"/>
                <a:gd name="connsiteY13" fmla="*/ 510631 h 2168661"/>
                <a:gd name="connsiteX14" fmla="*/ 1809115 w 5499194"/>
                <a:gd name="connsiteY14" fmla="*/ 429469 h 2168661"/>
                <a:gd name="connsiteX15" fmla="*/ 1329591 w 5499194"/>
                <a:gd name="connsiteY15" fmla="*/ 403520 h 2168661"/>
                <a:gd name="connsiteX16" fmla="*/ 1158052 w 5499194"/>
                <a:gd name="connsiteY16" fmla="*/ 135304 h 2168661"/>
                <a:gd name="connsiteX17" fmla="*/ 1923475 w 5499194"/>
                <a:gd name="connsiteY17" fmla="*/ 107459 h 2168661"/>
                <a:gd name="connsiteX18" fmla="*/ 2376375 w 5499194"/>
                <a:gd name="connsiteY18" fmla="*/ 991 h 2168661"/>
                <a:gd name="connsiteX0" fmla="*/ 2376375 w 5499194"/>
                <a:gd name="connsiteY0" fmla="*/ 991 h 2168661"/>
                <a:gd name="connsiteX1" fmla="*/ 3031707 w 5499194"/>
                <a:gd name="connsiteY1" fmla="*/ 165249 h 2168661"/>
                <a:gd name="connsiteX2" fmla="*/ 4073071 w 5499194"/>
                <a:gd name="connsiteY2" fmla="*/ 665844 h 2168661"/>
                <a:gd name="connsiteX3" fmla="*/ 5499194 w 5499194"/>
                <a:gd name="connsiteY3" fmla="*/ 1548541 h 2168661"/>
                <a:gd name="connsiteX4" fmla="*/ 4859379 w 5499194"/>
                <a:gd name="connsiteY4" fmla="*/ 2168661 h 2168661"/>
                <a:gd name="connsiteX5" fmla="*/ 3606773 w 5499194"/>
                <a:gd name="connsiteY5" fmla="*/ 1521032 h 2168661"/>
                <a:gd name="connsiteX6" fmla="*/ 2858271 w 5499194"/>
                <a:gd name="connsiteY6" fmla="*/ 997541 h 2168661"/>
                <a:gd name="connsiteX7" fmla="*/ 1835808 w 5499194"/>
                <a:gd name="connsiteY7" fmla="*/ 1094963 h 2168661"/>
                <a:gd name="connsiteX8" fmla="*/ 1496117 w 5499194"/>
                <a:gd name="connsiteY8" fmla="*/ 966377 h 2168661"/>
                <a:gd name="connsiteX9" fmla="*/ 184776 w 5499194"/>
                <a:gd name="connsiteY9" fmla="*/ 719094 h 2168661"/>
                <a:gd name="connsiteX10" fmla="*/ 269799 w 5499194"/>
                <a:gd name="connsiteY10" fmla="*/ 534004 h 2168661"/>
                <a:gd name="connsiteX11" fmla="*/ 1651 w 5499194"/>
                <a:gd name="connsiteY11" fmla="*/ 478789 h 2168661"/>
                <a:gd name="connsiteX12" fmla="*/ 487951 w 5499194"/>
                <a:gd name="connsiteY12" fmla="*/ 315854 h 2168661"/>
                <a:gd name="connsiteX13" fmla="*/ 1228104 w 5499194"/>
                <a:gd name="connsiteY13" fmla="*/ 510631 h 2168661"/>
                <a:gd name="connsiteX14" fmla="*/ 1809115 w 5499194"/>
                <a:gd name="connsiteY14" fmla="*/ 429469 h 2168661"/>
                <a:gd name="connsiteX15" fmla="*/ 1329591 w 5499194"/>
                <a:gd name="connsiteY15" fmla="*/ 403520 h 2168661"/>
                <a:gd name="connsiteX16" fmla="*/ 1158052 w 5499194"/>
                <a:gd name="connsiteY16" fmla="*/ 135304 h 2168661"/>
                <a:gd name="connsiteX17" fmla="*/ 1923475 w 5499194"/>
                <a:gd name="connsiteY17" fmla="*/ 107459 h 2168661"/>
                <a:gd name="connsiteX18" fmla="*/ 2376375 w 5499194"/>
                <a:gd name="connsiteY18" fmla="*/ 991 h 2168661"/>
                <a:gd name="connsiteX0" fmla="*/ 2376375 w 5499194"/>
                <a:gd name="connsiteY0" fmla="*/ 991 h 2168661"/>
                <a:gd name="connsiteX1" fmla="*/ 3031707 w 5499194"/>
                <a:gd name="connsiteY1" fmla="*/ 165249 h 2168661"/>
                <a:gd name="connsiteX2" fmla="*/ 4073071 w 5499194"/>
                <a:gd name="connsiteY2" fmla="*/ 665844 h 2168661"/>
                <a:gd name="connsiteX3" fmla="*/ 5499194 w 5499194"/>
                <a:gd name="connsiteY3" fmla="*/ 1548541 h 2168661"/>
                <a:gd name="connsiteX4" fmla="*/ 4859379 w 5499194"/>
                <a:gd name="connsiteY4" fmla="*/ 2168661 h 2168661"/>
                <a:gd name="connsiteX5" fmla="*/ 3606773 w 5499194"/>
                <a:gd name="connsiteY5" fmla="*/ 1521032 h 2168661"/>
                <a:gd name="connsiteX6" fmla="*/ 2858271 w 5499194"/>
                <a:gd name="connsiteY6" fmla="*/ 997541 h 2168661"/>
                <a:gd name="connsiteX7" fmla="*/ 1835808 w 5499194"/>
                <a:gd name="connsiteY7" fmla="*/ 1094963 h 2168661"/>
                <a:gd name="connsiteX8" fmla="*/ 1496117 w 5499194"/>
                <a:gd name="connsiteY8" fmla="*/ 966377 h 2168661"/>
                <a:gd name="connsiteX9" fmla="*/ 184776 w 5499194"/>
                <a:gd name="connsiteY9" fmla="*/ 719094 h 2168661"/>
                <a:gd name="connsiteX10" fmla="*/ 269799 w 5499194"/>
                <a:gd name="connsiteY10" fmla="*/ 534004 h 2168661"/>
                <a:gd name="connsiteX11" fmla="*/ 1651 w 5499194"/>
                <a:gd name="connsiteY11" fmla="*/ 478789 h 2168661"/>
                <a:gd name="connsiteX12" fmla="*/ 487951 w 5499194"/>
                <a:gd name="connsiteY12" fmla="*/ 315854 h 2168661"/>
                <a:gd name="connsiteX13" fmla="*/ 1228104 w 5499194"/>
                <a:gd name="connsiteY13" fmla="*/ 510631 h 2168661"/>
                <a:gd name="connsiteX14" fmla="*/ 1809115 w 5499194"/>
                <a:gd name="connsiteY14" fmla="*/ 429469 h 2168661"/>
                <a:gd name="connsiteX15" fmla="*/ 1329591 w 5499194"/>
                <a:gd name="connsiteY15" fmla="*/ 403520 h 2168661"/>
                <a:gd name="connsiteX16" fmla="*/ 1158052 w 5499194"/>
                <a:gd name="connsiteY16" fmla="*/ 135304 h 2168661"/>
                <a:gd name="connsiteX17" fmla="*/ 1923475 w 5499194"/>
                <a:gd name="connsiteY17" fmla="*/ 107459 h 2168661"/>
                <a:gd name="connsiteX18" fmla="*/ 2376375 w 5499194"/>
                <a:gd name="connsiteY18" fmla="*/ 991 h 2168661"/>
                <a:gd name="connsiteX0" fmla="*/ 2376375 w 5499194"/>
                <a:gd name="connsiteY0" fmla="*/ 462 h 2168132"/>
                <a:gd name="connsiteX1" fmla="*/ 3031707 w 5499194"/>
                <a:gd name="connsiteY1" fmla="*/ 164720 h 2168132"/>
                <a:gd name="connsiteX2" fmla="*/ 3664509 w 5499194"/>
                <a:gd name="connsiteY2" fmla="*/ 470762 h 2168132"/>
                <a:gd name="connsiteX3" fmla="*/ 5499194 w 5499194"/>
                <a:gd name="connsiteY3" fmla="*/ 1548012 h 2168132"/>
                <a:gd name="connsiteX4" fmla="*/ 4859379 w 5499194"/>
                <a:gd name="connsiteY4" fmla="*/ 2168132 h 2168132"/>
                <a:gd name="connsiteX5" fmla="*/ 3606773 w 5499194"/>
                <a:gd name="connsiteY5" fmla="*/ 1520503 h 2168132"/>
                <a:gd name="connsiteX6" fmla="*/ 2858271 w 5499194"/>
                <a:gd name="connsiteY6" fmla="*/ 997012 h 2168132"/>
                <a:gd name="connsiteX7" fmla="*/ 1835808 w 5499194"/>
                <a:gd name="connsiteY7" fmla="*/ 1094434 h 2168132"/>
                <a:gd name="connsiteX8" fmla="*/ 1496117 w 5499194"/>
                <a:gd name="connsiteY8" fmla="*/ 965848 h 2168132"/>
                <a:gd name="connsiteX9" fmla="*/ 184776 w 5499194"/>
                <a:gd name="connsiteY9" fmla="*/ 718565 h 2168132"/>
                <a:gd name="connsiteX10" fmla="*/ 269799 w 5499194"/>
                <a:gd name="connsiteY10" fmla="*/ 533475 h 2168132"/>
                <a:gd name="connsiteX11" fmla="*/ 1651 w 5499194"/>
                <a:gd name="connsiteY11" fmla="*/ 478260 h 2168132"/>
                <a:gd name="connsiteX12" fmla="*/ 487951 w 5499194"/>
                <a:gd name="connsiteY12" fmla="*/ 315325 h 2168132"/>
                <a:gd name="connsiteX13" fmla="*/ 1228104 w 5499194"/>
                <a:gd name="connsiteY13" fmla="*/ 510102 h 2168132"/>
                <a:gd name="connsiteX14" fmla="*/ 1809115 w 5499194"/>
                <a:gd name="connsiteY14" fmla="*/ 428940 h 2168132"/>
                <a:gd name="connsiteX15" fmla="*/ 1329591 w 5499194"/>
                <a:gd name="connsiteY15" fmla="*/ 402991 h 2168132"/>
                <a:gd name="connsiteX16" fmla="*/ 1158052 w 5499194"/>
                <a:gd name="connsiteY16" fmla="*/ 134775 h 2168132"/>
                <a:gd name="connsiteX17" fmla="*/ 1923475 w 5499194"/>
                <a:gd name="connsiteY17" fmla="*/ 106930 h 2168132"/>
                <a:gd name="connsiteX18" fmla="*/ 2376375 w 5499194"/>
                <a:gd name="connsiteY18" fmla="*/ 462 h 2168132"/>
                <a:gd name="connsiteX0" fmla="*/ 2376375 w 4859379"/>
                <a:gd name="connsiteY0" fmla="*/ 462 h 2168132"/>
                <a:gd name="connsiteX1" fmla="*/ 3031707 w 4859379"/>
                <a:gd name="connsiteY1" fmla="*/ 164720 h 2168132"/>
                <a:gd name="connsiteX2" fmla="*/ 3664509 w 4859379"/>
                <a:gd name="connsiteY2" fmla="*/ 470762 h 2168132"/>
                <a:gd name="connsiteX3" fmla="*/ 4750164 w 4859379"/>
                <a:gd name="connsiteY3" fmla="*/ 1548012 h 2168132"/>
                <a:gd name="connsiteX4" fmla="*/ 4859379 w 4859379"/>
                <a:gd name="connsiteY4" fmla="*/ 2168132 h 2168132"/>
                <a:gd name="connsiteX5" fmla="*/ 3606773 w 4859379"/>
                <a:gd name="connsiteY5" fmla="*/ 1520503 h 2168132"/>
                <a:gd name="connsiteX6" fmla="*/ 2858271 w 4859379"/>
                <a:gd name="connsiteY6" fmla="*/ 997012 h 2168132"/>
                <a:gd name="connsiteX7" fmla="*/ 1835808 w 4859379"/>
                <a:gd name="connsiteY7" fmla="*/ 1094434 h 2168132"/>
                <a:gd name="connsiteX8" fmla="*/ 1496117 w 4859379"/>
                <a:gd name="connsiteY8" fmla="*/ 965848 h 2168132"/>
                <a:gd name="connsiteX9" fmla="*/ 184776 w 4859379"/>
                <a:gd name="connsiteY9" fmla="*/ 718565 h 2168132"/>
                <a:gd name="connsiteX10" fmla="*/ 269799 w 4859379"/>
                <a:gd name="connsiteY10" fmla="*/ 533475 h 2168132"/>
                <a:gd name="connsiteX11" fmla="*/ 1651 w 4859379"/>
                <a:gd name="connsiteY11" fmla="*/ 478260 h 2168132"/>
                <a:gd name="connsiteX12" fmla="*/ 487951 w 4859379"/>
                <a:gd name="connsiteY12" fmla="*/ 315325 h 2168132"/>
                <a:gd name="connsiteX13" fmla="*/ 1228104 w 4859379"/>
                <a:gd name="connsiteY13" fmla="*/ 510102 h 2168132"/>
                <a:gd name="connsiteX14" fmla="*/ 1809115 w 4859379"/>
                <a:gd name="connsiteY14" fmla="*/ 428940 h 2168132"/>
                <a:gd name="connsiteX15" fmla="*/ 1329591 w 4859379"/>
                <a:gd name="connsiteY15" fmla="*/ 402991 h 2168132"/>
                <a:gd name="connsiteX16" fmla="*/ 1158052 w 4859379"/>
                <a:gd name="connsiteY16" fmla="*/ 134775 h 2168132"/>
                <a:gd name="connsiteX17" fmla="*/ 1923475 w 4859379"/>
                <a:gd name="connsiteY17" fmla="*/ 106930 h 2168132"/>
                <a:gd name="connsiteX18" fmla="*/ 2376375 w 4859379"/>
                <a:gd name="connsiteY18" fmla="*/ 462 h 2168132"/>
                <a:gd name="connsiteX0" fmla="*/ 2376375 w 4750164"/>
                <a:gd name="connsiteY0" fmla="*/ 462 h 1548012"/>
                <a:gd name="connsiteX1" fmla="*/ 3031707 w 4750164"/>
                <a:gd name="connsiteY1" fmla="*/ 164720 h 1548012"/>
                <a:gd name="connsiteX2" fmla="*/ 3664509 w 4750164"/>
                <a:gd name="connsiteY2" fmla="*/ 470762 h 1548012"/>
                <a:gd name="connsiteX3" fmla="*/ 4750164 w 4750164"/>
                <a:gd name="connsiteY3" fmla="*/ 1548012 h 1548012"/>
                <a:gd name="connsiteX4" fmla="*/ 3606773 w 4750164"/>
                <a:gd name="connsiteY4" fmla="*/ 1520503 h 1548012"/>
                <a:gd name="connsiteX5" fmla="*/ 2858271 w 4750164"/>
                <a:gd name="connsiteY5" fmla="*/ 997012 h 1548012"/>
                <a:gd name="connsiteX6" fmla="*/ 1835808 w 4750164"/>
                <a:gd name="connsiteY6" fmla="*/ 1094434 h 1548012"/>
                <a:gd name="connsiteX7" fmla="*/ 1496117 w 4750164"/>
                <a:gd name="connsiteY7" fmla="*/ 965848 h 1548012"/>
                <a:gd name="connsiteX8" fmla="*/ 184776 w 4750164"/>
                <a:gd name="connsiteY8" fmla="*/ 718565 h 1548012"/>
                <a:gd name="connsiteX9" fmla="*/ 269799 w 4750164"/>
                <a:gd name="connsiteY9" fmla="*/ 533475 h 1548012"/>
                <a:gd name="connsiteX10" fmla="*/ 1651 w 4750164"/>
                <a:gd name="connsiteY10" fmla="*/ 478260 h 1548012"/>
                <a:gd name="connsiteX11" fmla="*/ 487951 w 4750164"/>
                <a:gd name="connsiteY11" fmla="*/ 315325 h 1548012"/>
                <a:gd name="connsiteX12" fmla="*/ 1228104 w 4750164"/>
                <a:gd name="connsiteY12" fmla="*/ 510102 h 1548012"/>
                <a:gd name="connsiteX13" fmla="*/ 1809115 w 4750164"/>
                <a:gd name="connsiteY13" fmla="*/ 428940 h 1548012"/>
                <a:gd name="connsiteX14" fmla="*/ 1329591 w 4750164"/>
                <a:gd name="connsiteY14" fmla="*/ 402991 h 1548012"/>
                <a:gd name="connsiteX15" fmla="*/ 1158052 w 4750164"/>
                <a:gd name="connsiteY15" fmla="*/ 134775 h 1548012"/>
                <a:gd name="connsiteX16" fmla="*/ 1923475 w 4750164"/>
                <a:gd name="connsiteY16" fmla="*/ 106930 h 1548012"/>
                <a:gd name="connsiteX17" fmla="*/ 2376375 w 4750164"/>
                <a:gd name="connsiteY17" fmla="*/ 462 h 1548012"/>
                <a:gd name="connsiteX0" fmla="*/ 2376375 w 4750164"/>
                <a:gd name="connsiteY0" fmla="*/ 462 h 1548012"/>
                <a:gd name="connsiteX1" fmla="*/ 3031707 w 4750164"/>
                <a:gd name="connsiteY1" fmla="*/ 164720 h 1548012"/>
                <a:gd name="connsiteX2" fmla="*/ 3664509 w 4750164"/>
                <a:gd name="connsiteY2" fmla="*/ 470762 h 1548012"/>
                <a:gd name="connsiteX3" fmla="*/ 4750164 w 4750164"/>
                <a:gd name="connsiteY3" fmla="*/ 1548012 h 1548012"/>
                <a:gd name="connsiteX4" fmla="*/ 3567862 w 4750164"/>
                <a:gd name="connsiteY4" fmla="*/ 1539958 h 1548012"/>
                <a:gd name="connsiteX5" fmla="*/ 2858271 w 4750164"/>
                <a:gd name="connsiteY5" fmla="*/ 997012 h 1548012"/>
                <a:gd name="connsiteX6" fmla="*/ 1835808 w 4750164"/>
                <a:gd name="connsiteY6" fmla="*/ 1094434 h 1548012"/>
                <a:gd name="connsiteX7" fmla="*/ 1496117 w 4750164"/>
                <a:gd name="connsiteY7" fmla="*/ 965848 h 1548012"/>
                <a:gd name="connsiteX8" fmla="*/ 184776 w 4750164"/>
                <a:gd name="connsiteY8" fmla="*/ 718565 h 1548012"/>
                <a:gd name="connsiteX9" fmla="*/ 269799 w 4750164"/>
                <a:gd name="connsiteY9" fmla="*/ 533475 h 1548012"/>
                <a:gd name="connsiteX10" fmla="*/ 1651 w 4750164"/>
                <a:gd name="connsiteY10" fmla="*/ 478260 h 1548012"/>
                <a:gd name="connsiteX11" fmla="*/ 487951 w 4750164"/>
                <a:gd name="connsiteY11" fmla="*/ 315325 h 1548012"/>
                <a:gd name="connsiteX12" fmla="*/ 1228104 w 4750164"/>
                <a:gd name="connsiteY12" fmla="*/ 510102 h 1548012"/>
                <a:gd name="connsiteX13" fmla="*/ 1809115 w 4750164"/>
                <a:gd name="connsiteY13" fmla="*/ 428940 h 1548012"/>
                <a:gd name="connsiteX14" fmla="*/ 1329591 w 4750164"/>
                <a:gd name="connsiteY14" fmla="*/ 402991 h 1548012"/>
                <a:gd name="connsiteX15" fmla="*/ 1158052 w 4750164"/>
                <a:gd name="connsiteY15" fmla="*/ 134775 h 1548012"/>
                <a:gd name="connsiteX16" fmla="*/ 1923475 w 4750164"/>
                <a:gd name="connsiteY16" fmla="*/ 106930 h 1548012"/>
                <a:gd name="connsiteX17" fmla="*/ 2376375 w 4750164"/>
                <a:gd name="connsiteY17" fmla="*/ 462 h 1548012"/>
                <a:gd name="connsiteX0" fmla="*/ 2376375 w 4750164"/>
                <a:gd name="connsiteY0" fmla="*/ 616 h 1548166"/>
                <a:gd name="connsiteX1" fmla="*/ 3031707 w 4750164"/>
                <a:gd name="connsiteY1" fmla="*/ 164874 h 1548166"/>
                <a:gd name="connsiteX2" fmla="*/ 3771513 w 4750164"/>
                <a:gd name="connsiteY2" fmla="*/ 626558 h 1548166"/>
                <a:gd name="connsiteX3" fmla="*/ 4750164 w 4750164"/>
                <a:gd name="connsiteY3" fmla="*/ 1548166 h 1548166"/>
                <a:gd name="connsiteX4" fmla="*/ 3567862 w 4750164"/>
                <a:gd name="connsiteY4" fmla="*/ 1540112 h 1548166"/>
                <a:gd name="connsiteX5" fmla="*/ 2858271 w 4750164"/>
                <a:gd name="connsiteY5" fmla="*/ 997166 h 1548166"/>
                <a:gd name="connsiteX6" fmla="*/ 1835808 w 4750164"/>
                <a:gd name="connsiteY6" fmla="*/ 1094588 h 1548166"/>
                <a:gd name="connsiteX7" fmla="*/ 1496117 w 4750164"/>
                <a:gd name="connsiteY7" fmla="*/ 966002 h 1548166"/>
                <a:gd name="connsiteX8" fmla="*/ 184776 w 4750164"/>
                <a:gd name="connsiteY8" fmla="*/ 718719 h 1548166"/>
                <a:gd name="connsiteX9" fmla="*/ 269799 w 4750164"/>
                <a:gd name="connsiteY9" fmla="*/ 533629 h 1548166"/>
                <a:gd name="connsiteX10" fmla="*/ 1651 w 4750164"/>
                <a:gd name="connsiteY10" fmla="*/ 478414 h 1548166"/>
                <a:gd name="connsiteX11" fmla="*/ 487951 w 4750164"/>
                <a:gd name="connsiteY11" fmla="*/ 315479 h 1548166"/>
                <a:gd name="connsiteX12" fmla="*/ 1228104 w 4750164"/>
                <a:gd name="connsiteY12" fmla="*/ 510256 h 1548166"/>
                <a:gd name="connsiteX13" fmla="*/ 1809115 w 4750164"/>
                <a:gd name="connsiteY13" fmla="*/ 429094 h 1548166"/>
                <a:gd name="connsiteX14" fmla="*/ 1329591 w 4750164"/>
                <a:gd name="connsiteY14" fmla="*/ 403145 h 1548166"/>
                <a:gd name="connsiteX15" fmla="*/ 1158052 w 4750164"/>
                <a:gd name="connsiteY15" fmla="*/ 134929 h 1548166"/>
                <a:gd name="connsiteX16" fmla="*/ 1923475 w 4750164"/>
                <a:gd name="connsiteY16" fmla="*/ 107084 h 1548166"/>
                <a:gd name="connsiteX17" fmla="*/ 2376375 w 4750164"/>
                <a:gd name="connsiteY17" fmla="*/ 616 h 1548166"/>
                <a:gd name="connsiteX0" fmla="*/ 2376375 w 4750164"/>
                <a:gd name="connsiteY0" fmla="*/ 616 h 1548166"/>
                <a:gd name="connsiteX1" fmla="*/ 3031707 w 4750164"/>
                <a:gd name="connsiteY1" fmla="*/ 164874 h 1548166"/>
                <a:gd name="connsiteX2" fmla="*/ 3771513 w 4750164"/>
                <a:gd name="connsiteY2" fmla="*/ 626558 h 1548166"/>
                <a:gd name="connsiteX3" fmla="*/ 4750164 w 4750164"/>
                <a:gd name="connsiteY3" fmla="*/ 1548166 h 1548166"/>
                <a:gd name="connsiteX4" fmla="*/ 3567862 w 4750164"/>
                <a:gd name="connsiteY4" fmla="*/ 1540112 h 1548166"/>
                <a:gd name="connsiteX5" fmla="*/ 2858271 w 4750164"/>
                <a:gd name="connsiteY5" fmla="*/ 997166 h 1548166"/>
                <a:gd name="connsiteX6" fmla="*/ 1835808 w 4750164"/>
                <a:gd name="connsiteY6" fmla="*/ 1094588 h 1548166"/>
                <a:gd name="connsiteX7" fmla="*/ 1496117 w 4750164"/>
                <a:gd name="connsiteY7" fmla="*/ 966002 h 1548166"/>
                <a:gd name="connsiteX8" fmla="*/ 184776 w 4750164"/>
                <a:gd name="connsiteY8" fmla="*/ 718719 h 1548166"/>
                <a:gd name="connsiteX9" fmla="*/ 269799 w 4750164"/>
                <a:gd name="connsiteY9" fmla="*/ 533629 h 1548166"/>
                <a:gd name="connsiteX10" fmla="*/ 1651 w 4750164"/>
                <a:gd name="connsiteY10" fmla="*/ 478414 h 1548166"/>
                <a:gd name="connsiteX11" fmla="*/ 487951 w 4750164"/>
                <a:gd name="connsiteY11" fmla="*/ 315479 h 1548166"/>
                <a:gd name="connsiteX12" fmla="*/ 1228104 w 4750164"/>
                <a:gd name="connsiteY12" fmla="*/ 510256 h 1548166"/>
                <a:gd name="connsiteX13" fmla="*/ 1809115 w 4750164"/>
                <a:gd name="connsiteY13" fmla="*/ 429094 h 1548166"/>
                <a:gd name="connsiteX14" fmla="*/ 1329591 w 4750164"/>
                <a:gd name="connsiteY14" fmla="*/ 403145 h 1548166"/>
                <a:gd name="connsiteX15" fmla="*/ 1158052 w 4750164"/>
                <a:gd name="connsiteY15" fmla="*/ 134929 h 1548166"/>
                <a:gd name="connsiteX16" fmla="*/ 1923475 w 4750164"/>
                <a:gd name="connsiteY16" fmla="*/ 107084 h 1548166"/>
                <a:gd name="connsiteX17" fmla="*/ 2376375 w 4750164"/>
                <a:gd name="connsiteY17" fmla="*/ 616 h 1548166"/>
                <a:gd name="connsiteX0" fmla="*/ 2376375 w 4750164"/>
                <a:gd name="connsiteY0" fmla="*/ 616 h 1559567"/>
                <a:gd name="connsiteX1" fmla="*/ 3031707 w 4750164"/>
                <a:gd name="connsiteY1" fmla="*/ 164874 h 1559567"/>
                <a:gd name="connsiteX2" fmla="*/ 3771513 w 4750164"/>
                <a:gd name="connsiteY2" fmla="*/ 626558 h 1559567"/>
                <a:gd name="connsiteX3" fmla="*/ 4750164 w 4750164"/>
                <a:gd name="connsiteY3" fmla="*/ 1548166 h 1559567"/>
                <a:gd name="connsiteX4" fmla="*/ 3460858 w 4750164"/>
                <a:gd name="connsiteY4" fmla="*/ 1559567 h 1559567"/>
                <a:gd name="connsiteX5" fmla="*/ 2858271 w 4750164"/>
                <a:gd name="connsiteY5" fmla="*/ 997166 h 1559567"/>
                <a:gd name="connsiteX6" fmla="*/ 1835808 w 4750164"/>
                <a:gd name="connsiteY6" fmla="*/ 1094588 h 1559567"/>
                <a:gd name="connsiteX7" fmla="*/ 1496117 w 4750164"/>
                <a:gd name="connsiteY7" fmla="*/ 966002 h 1559567"/>
                <a:gd name="connsiteX8" fmla="*/ 184776 w 4750164"/>
                <a:gd name="connsiteY8" fmla="*/ 718719 h 1559567"/>
                <a:gd name="connsiteX9" fmla="*/ 269799 w 4750164"/>
                <a:gd name="connsiteY9" fmla="*/ 533629 h 1559567"/>
                <a:gd name="connsiteX10" fmla="*/ 1651 w 4750164"/>
                <a:gd name="connsiteY10" fmla="*/ 478414 h 1559567"/>
                <a:gd name="connsiteX11" fmla="*/ 487951 w 4750164"/>
                <a:gd name="connsiteY11" fmla="*/ 315479 h 1559567"/>
                <a:gd name="connsiteX12" fmla="*/ 1228104 w 4750164"/>
                <a:gd name="connsiteY12" fmla="*/ 510256 h 1559567"/>
                <a:gd name="connsiteX13" fmla="*/ 1809115 w 4750164"/>
                <a:gd name="connsiteY13" fmla="*/ 429094 h 1559567"/>
                <a:gd name="connsiteX14" fmla="*/ 1329591 w 4750164"/>
                <a:gd name="connsiteY14" fmla="*/ 403145 h 1559567"/>
                <a:gd name="connsiteX15" fmla="*/ 1158052 w 4750164"/>
                <a:gd name="connsiteY15" fmla="*/ 134929 h 1559567"/>
                <a:gd name="connsiteX16" fmla="*/ 1923475 w 4750164"/>
                <a:gd name="connsiteY16" fmla="*/ 107084 h 1559567"/>
                <a:gd name="connsiteX17" fmla="*/ 2376375 w 4750164"/>
                <a:gd name="connsiteY17" fmla="*/ 616 h 1559567"/>
                <a:gd name="connsiteX0" fmla="*/ 2376375 w 4750164"/>
                <a:gd name="connsiteY0" fmla="*/ 616 h 1665865"/>
                <a:gd name="connsiteX1" fmla="*/ 3031707 w 4750164"/>
                <a:gd name="connsiteY1" fmla="*/ 164874 h 1665865"/>
                <a:gd name="connsiteX2" fmla="*/ 3771513 w 4750164"/>
                <a:gd name="connsiteY2" fmla="*/ 626558 h 1665865"/>
                <a:gd name="connsiteX3" fmla="*/ 4750164 w 4750164"/>
                <a:gd name="connsiteY3" fmla="*/ 1548166 h 1665865"/>
                <a:gd name="connsiteX4" fmla="*/ 3460858 w 4750164"/>
                <a:gd name="connsiteY4" fmla="*/ 1559567 h 1665865"/>
                <a:gd name="connsiteX5" fmla="*/ 2858271 w 4750164"/>
                <a:gd name="connsiteY5" fmla="*/ 997166 h 1665865"/>
                <a:gd name="connsiteX6" fmla="*/ 1835808 w 4750164"/>
                <a:gd name="connsiteY6" fmla="*/ 1094588 h 1665865"/>
                <a:gd name="connsiteX7" fmla="*/ 1496117 w 4750164"/>
                <a:gd name="connsiteY7" fmla="*/ 966002 h 1665865"/>
                <a:gd name="connsiteX8" fmla="*/ 184776 w 4750164"/>
                <a:gd name="connsiteY8" fmla="*/ 718719 h 1665865"/>
                <a:gd name="connsiteX9" fmla="*/ 269799 w 4750164"/>
                <a:gd name="connsiteY9" fmla="*/ 533629 h 1665865"/>
                <a:gd name="connsiteX10" fmla="*/ 1651 w 4750164"/>
                <a:gd name="connsiteY10" fmla="*/ 478414 h 1665865"/>
                <a:gd name="connsiteX11" fmla="*/ 487951 w 4750164"/>
                <a:gd name="connsiteY11" fmla="*/ 315479 h 1665865"/>
                <a:gd name="connsiteX12" fmla="*/ 1228104 w 4750164"/>
                <a:gd name="connsiteY12" fmla="*/ 510256 h 1665865"/>
                <a:gd name="connsiteX13" fmla="*/ 1809115 w 4750164"/>
                <a:gd name="connsiteY13" fmla="*/ 429094 h 1665865"/>
                <a:gd name="connsiteX14" fmla="*/ 1329591 w 4750164"/>
                <a:gd name="connsiteY14" fmla="*/ 403145 h 1665865"/>
                <a:gd name="connsiteX15" fmla="*/ 1158052 w 4750164"/>
                <a:gd name="connsiteY15" fmla="*/ 134929 h 1665865"/>
                <a:gd name="connsiteX16" fmla="*/ 1923475 w 4750164"/>
                <a:gd name="connsiteY16" fmla="*/ 107084 h 1665865"/>
                <a:gd name="connsiteX17" fmla="*/ 2376375 w 4750164"/>
                <a:gd name="connsiteY17" fmla="*/ 616 h 1665865"/>
                <a:gd name="connsiteX0" fmla="*/ 2376375 w 4750164"/>
                <a:gd name="connsiteY0" fmla="*/ 616 h 1571013"/>
                <a:gd name="connsiteX1" fmla="*/ 3031707 w 4750164"/>
                <a:gd name="connsiteY1" fmla="*/ 164874 h 1571013"/>
                <a:gd name="connsiteX2" fmla="*/ 3771513 w 4750164"/>
                <a:gd name="connsiteY2" fmla="*/ 626558 h 1571013"/>
                <a:gd name="connsiteX3" fmla="*/ 4750164 w 4750164"/>
                <a:gd name="connsiteY3" fmla="*/ 1548166 h 1571013"/>
                <a:gd name="connsiteX4" fmla="*/ 3460858 w 4750164"/>
                <a:gd name="connsiteY4" fmla="*/ 1559567 h 1571013"/>
                <a:gd name="connsiteX5" fmla="*/ 2858271 w 4750164"/>
                <a:gd name="connsiteY5" fmla="*/ 997166 h 1571013"/>
                <a:gd name="connsiteX6" fmla="*/ 1835808 w 4750164"/>
                <a:gd name="connsiteY6" fmla="*/ 1094588 h 1571013"/>
                <a:gd name="connsiteX7" fmla="*/ 1496117 w 4750164"/>
                <a:gd name="connsiteY7" fmla="*/ 966002 h 1571013"/>
                <a:gd name="connsiteX8" fmla="*/ 184776 w 4750164"/>
                <a:gd name="connsiteY8" fmla="*/ 718719 h 1571013"/>
                <a:gd name="connsiteX9" fmla="*/ 269799 w 4750164"/>
                <a:gd name="connsiteY9" fmla="*/ 533629 h 1571013"/>
                <a:gd name="connsiteX10" fmla="*/ 1651 w 4750164"/>
                <a:gd name="connsiteY10" fmla="*/ 478414 h 1571013"/>
                <a:gd name="connsiteX11" fmla="*/ 487951 w 4750164"/>
                <a:gd name="connsiteY11" fmla="*/ 315479 h 1571013"/>
                <a:gd name="connsiteX12" fmla="*/ 1228104 w 4750164"/>
                <a:gd name="connsiteY12" fmla="*/ 510256 h 1571013"/>
                <a:gd name="connsiteX13" fmla="*/ 1809115 w 4750164"/>
                <a:gd name="connsiteY13" fmla="*/ 429094 h 1571013"/>
                <a:gd name="connsiteX14" fmla="*/ 1329591 w 4750164"/>
                <a:gd name="connsiteY14" fmla="*/ 403145 h 1571013"/>
                <a:gd name="connsiteX15" fmla="*/ 1158052 w 4750164"/>
                <a:gd name="connsiteY15" fmla="*/ 134929 h 1571013"/>
                <a:gd name="connsiteX16" fmla="*/ 1923475 w 4750164"/>
                <a:gd name="connsiteY16" fmla="*/ 107084 h 1571013"/>
                <a:gd name="connsiteX17" fmla="*/ 2376375 w 4750164"/>
                <a:gd name="connsiteY17" fmla="*/ 616 h 1571013"/>
                <a:gd name="connsiteX0" fmla="*/ 2376375 w 4750164"/>
                <a:gd name="connsiteY0" fmla="*/ 616 h 1571013"/>
                <a:gd name="connsiteX1" fmla="*/ 3031707 w 4750164"/>
                <a:gd name="connsiteY1" fmla="*/ 164874 h 1571013"/>
                <a:gd name="connsiteX2" fmla="*/ 3771513 w 4750164"/>
                <a:gd name="connsiteY2" fmla="*/ 626558 h 1571013"/>
                <a:gd name="connsiteX3" fmla="*/ 4750164 w 4750164"/>
                <a:gd name="connsiteY3" fmla="*/ 1548166 h 1571013"/>
                <a:gd name="connsiteX4" fmla="*/ 3460858 w 4750164"/>
                <a:gd name="connsiteY4" fmla="*/ 1559567 h 1571013"/>
                <a:gd name="connsiteX5" fmla="*/ 2858271 w 4750164"/>
                <a:gd name="connsiteY5" fmla="*/ 997166 h 1571013"/>
                <a:gd name="connsiteX6" fmla="*/ 1835808 w 4750164"/>
                <a:gd name="connsiteY6" fmla="*/ 1094588 h 1571013"/>
                <a:gd name="connsiteX7" fmla="*/ 1496117 w 4750164"/>
                <a:gd name="connsiteY7" fmla="*/ 966002 h 1571013"/>
                <a:gd name="connsiteX8" fmla="*/ 184776 w 4750164"/>
                <a:gd name="connsiteY8" fmla="*/ 718719 h 1571013"/>
                <a:gd name="connsiteX9" fmla="*/ 269799 w 4750164"/>
                <a:gd name="connsiteY9" fmla="*/ 533629 h 1571013"/>
                <a:gd name="connsiteX10" fmla="*/ 1651 w 4750164"/>
                <a:gd name="connsiteY10" fmla="*/ 478414 h 1571013"/>
                <a:gd name="connsiteX11" fmla="*/ 487951 w 4750164"/>
                <a:gd name="connsiteY11" fmla="*/ 315479 h 1571013"/>
                <a:gd name="connsiteX12" fmla="*/ 1228104 w 4750164"/>
                <a:gd name="connsiteY12" fmla="*/ 510256 h 1571013"/>
                <a:gd name="connsiteX13" fmla="*/ 1809115 w 4750164"/>
                <a:gd name="connsiteY13" fmla="*/ 429094 h 1571013"/>
                <a:gd name="connsiteX14" fmla="*/ 1329591 w 4750164"/>
                <a:gd name="connsiteY14" fmla="*/ 403145 h 1571013"/>
                <a:gd name="connsiteX15" fmla="*/ 1158052 w 4750164"/>
                <a:gd name="connsiteY15" fmla="*/ 134929 h 1571013"/>
                <a:gd name="connsiteX16" fmla="*/ 1923475 w 4750164"/>
                <a:gd name="connsiteY16" fmla="*/ 107084 h 1571013"/>
                <a:gd name="connsiteX17" fmla="*/ 2376375 w 4750164"/>
                <a:gd name="connsiteY17" fmla="*/ 616 h 1571013"/>
                <a:gd name="connsiteX0" fmla="*/ 2376375 w 4750164"/>
                <a:gd name="connsiteY0" fmla="*/ 616 h 1661148"/>
                <a:gd name="connsiteX1" fmla="*/ 3031707 w 4750164"/>
                <a:gd name="connsiteY1" fmla="*/ 164874 h 1661148"/>
                <a:gd name="connsiteX2" fmla="*/ 3771513 w 4750164"/>
                <a:gd name="connsiteY2" fmla="*/ 626558 h 1661148"/>
                <a:gd name="connsiteX3" fmla="*/ 4750164 w 4750164"/>
                <a:gd name="connsiteY3" fmla="*/ 1548166 h 1661148"/>
                <a:gd name="connsiteX4" fmla="*/ 3480313 w 4750164"/>
                <a:gd name="connsiteY4" fmla="*/ 1656843 h 1661148"/>
                <a:gd name="connsiteX5" fmla="*/ 2858271 w 4750164"/>
                <a:gd name="connsiteY5" fmla="*/ 997166 h 1661148"/>
                <a:gd name="connsiteX6" fmla="*/ 1835808 w 4750164"/>
                <a:gd name="connsiteY6" fmla="*/ 1094588 h 1661148"/>
                <a:gd name="connsiteX7" fmla="*/ 1496117 w 4750164"/>
                <a:gd name="connsiteY7" fmla="*/ 966002 h 1661148"/>
                <a:gd name="connsiteX8" fmla="*/ 184776 w 4750164"/>
                <a:gd name="connsiteY8" fmla="*/ 718719 h 1661148"/>
                <a:gd name="connsiteX9" fmla="*/ 269799 w 4750164"/>
                <a:gd name="connsiteY9" fmla="*/ 533629 h 1661148"/>
                <a:gd name="connsiteX10" fmla="*/ 1651 w 4750164"/>
                <a:gd name="connsiteY10" fmla="*/ 478414 h 1661148"/>
                <a:gd name="connsiteX11" fmla="*/ 487951 w 4750164"/>
                <a:gd name="connsiteY11" fmla="*/ 315479 h 1661148"/>
                <a:gd name="connsiteX12" fmla="*/ 1228104 w 4750164"/>
                <a:gd name="connsiteY12" fmla="*/ 510256 h 1661148"/>
                <a:gd name="connsiteX13" fmla="*/ 1809115 w 4750164"/>
                <a:gd name="connsiteY13" fmla="*/ 429094 h 1661148"/>
                <a:gd name="connsiteX14" fmla="*/ 1329591 w 4750164"/>
                <a:gd name="connsiteY14" fmla="*/ 403145 h 1661148"/>
                <a:gd name="connsiteX15" fmla="*/ 1158052 w 4750164"/>
                <a:gd name="connsiteY15" fmla="*/ 134929 h 1661148"/>
                <a:gd name="connsiteX16" fmla="*/ 1923475 w 4750164"/>
                <a:gd name="connsiteY16" fmla="*/ 107084 h 1661148"/>
                <a:gd name="connsiteX17" fmla="*/ 2376375 w 4750164"/>
                <a:gd name="connsiteY17" fmla="*/ 616 h 1661148"/>
                <a:gd name="connsiteX0" fmla="*/ 2376375 w 4857169"/>
                <a:gd name="connsiteY0" fmla="*/ 616 h 1670512"/>
                <a:gd name="connsiteX1" fmla="*/ 3031707 w 4857169"/>
                <a:gd name="connsiteY1" fmla="*/ 164874 h 1670512"/>
                <a:gd name="connsiteX2" fmla="*/ 3771513 w 4857169"/>
                <a:gd name="connsiteY2" fmla="*/ 626558 h 1670512"/>
                <a:gd name="connsiteX3" fmla="*/ 4857169 w 4857169"/>
                <a:gd name="connsiteY3" fmla="*/ 1655171 h 1670512"/>
                <a:gd name="connsiteX4" fmla="*/ 3480313 w 4857169"/>
                <a:gd name="connsiteY4" fmla="*/ 1656843 h 1670512"/>
                <a:gd name="connsiteX5" fmla="*/ 2858271 w 4857169"/>
                <a:gd name="connsiteY5" fmla="*/ 997166 h 1670512"/>
                <a:gd name="connsiteX6" fmla="*/ 1835808 w 4857169"/>
                <a:gd name="connsiteY6" fmla="*/ 1094588 h 1670512"/>
                <a:gd name="connsiteX7" fmla="*/ 1496117 w 4857169"/>
                <a:gd name="connsiteY7" fmla="*/ 966002 h 1670512"/>
                <a:gd name="connsiteX8" fmla="*/ 184776 w 4857169"/>
                <a:gd name="connsiteY8" fmla="*/ 718719 h 1670512"/>
                <a:gd name="connsiteX9" fmla="*/ 269799 w 4857169"/>
                <a:gd name="connsiteY9" fmla="*/ 533629 h 1670512"/>
                <a:gd name="connsiteX10" fmla="*/ 1651 w 4857169"/>
                <a:gd name="connsiteY10" fmla="*/ 478414 h 1670512"/>
                <a:gd name="connsiteX11" fmla="*/ 487951 w 4857169"/>
                <a:gd name="connsiteY11" fmla="*/ 315479 h 1670512"/>
                <a:gd name="connsiteX12" fmla="*/ 1228104 w 4857169"/>
                <a:gd name="connsiteY12" fmla="*/ 510256 h 1670512"/>
                <a:gd name="connsiteX13" fmla="*/ 1809115 w 4857169"/>
                <a:gd name="connsiteY13" fmla="*/ 429094 h 1670512"/>
                <a:gd name="connsiteX14" fmla="*/ 1329591 w 4857169"/>
                <a:gd name="connsiteY14" fmla="*/ 403145 h 1670512"/>
                <a:gd name="connsiteX15" fmla="*/ 1158052 w 4857169"/>
                <a:gd name="connsiteY15" fmla="*/ 134929 h 1670512"/>
                <a:gd name="connsiteX16" fmla="*/ 1923475 w 4857169"/>
                <a:gd name="connsiteY16" fmla="*/ 107084 h 1670512"/>
                <a:gd name="connsiteX17" fmla="*/ 2376375 w 4857169"/>
                <a:gd name="connsiteY17" fmla="*/ 616 h 1670512"/>
                <a:gd name="connsiteX0" fmla="*/ 2376375 w 6261825"/>
                <a:gd name="connsiteY0" fmla="*/ 616 h 1657933"/>
                <a:gd name="connsiteX1" fmla="*/ 3031707 w 6261825"/>
                <a:gd name="connsiteY1" fmla="*/ 164874 h 1657933"/>
                <a:gd name="connsiteX2" fmla="*/ 3771513 w 6261825"/>
                <a:gd name="connsiteY2" fmla="*/ 626558 h 1657933"/>
                <a:gd name="connsiteX3" fmla="*/ 6261825 w 6261825"/>
                <a:gd name="connsiteY3" fmla="*/ 1091575 h 1657933"/>
                <a:gd name="connsiteX4" fmla="*/ 3480313 w 6261825"/>
                <a:gd name="connsiteY4" fmla="*/ 1656843 h 1657933"/>
                <a:gd name="connsiteX5" fmla="*/ 2858271 w 6261825"/>
                <a:gd name="connsiteY5" fmla="*/ 997166 h 1657933"/>
                <a:gd name="connsiteX6" fmla="*/ 1835808 w 6261825"/>
                <a:gd name="connsiteY6" fmla="*/ 1094588 h 1657933"/>
                <a:gd name="connsiteX7" fmla="*/ 1496117 w 6261825"/>
                <a:gd name="connsiteY7" fmla="*/ 966002 h 1657933"/>
                <a:gd name="connsiteX8" fmla="*/ 184776 w 6261825"/>
                <a:gd name="connsiteY8" fmla="*/ 718719 h 1657933"/>
                <a:gd name="connsiteX9" fmla="*/ 269799 w 6261825"/>
                <a:gd name="connsiteY9" fmla="*/ 533629 h 1657933"/>
                <a:gd name="connsiteX10" fmla="*/ 1651 w 6261825"/>
                <a:gd name="connsiteY10" fmla="*/ 478414 h 1657933"/>
                <a:gd name="connsiteX11" fmla="*/ 487951 w 6261825"/>
                <a:gd name="connsiteY11" fmla="*/ 315479 h 1657933"/>
                <a:gd name="connsiteX12" fmla="*/ 1228104 w 6261825"/>
                <a:gd name="connsiteY12" fmla="*/ 510256 h 1657933"/>
                <a:gd name="connsiteX13" fmla="*/ 1809115 w 6261825"/>
                <a:gd name="connsiteY13" fmla="*/ 429094 h 1657933"/>
                <a:gd name="connsiteX14" fmla="*/ 1329591 w 6261825"/>
                <a:gd name="connsiteY14" fmla="*/ 403145 h 1657933"/>
                <a:gd name="connsiteX15" fmla="*/ 1158052 w 6261825"/>
                <a:gd name="connsiteY15" fmla="*/ 134929 h 1657933"/>
                <a:gd name="connsiteX16" fmla="*/ 1923475 w 6261825"/>
                <a:gd name="connsiteY16" fmla="*/ 107084 h 1657933"/>
                <a:gd name="connsiteX17" fmla="*/ 2376375 w 6261825"/>
                <a:gd name="connsiteY17" fmla="*/ 616 h 1657933"/>
                <a:gd name="connsiteX0" fmla="*/ 2376375 w 6261825"/>
                <a:gd name="connsiteY0" fmla="*/ 616 h 1831107"/>
                <a:gd name="connsiteX1" fmla="*/ 3031707 w 6261825"/>
                <a:gd name="connsiteY1" fmla="*/ 164874 h 1831107"/>
                <a:gd name="connsiteX2" fmla="*/ 3771513 w 6261825"/>
                <a:gd name="connsiteY2" fmla="*/ 626558 h 1831107"/>
                <a:gd name="connsiteX3" fmla="*/ 6261825 w 6261825"/>
                <a:gd name="connsiteY3" fmla="*/ 1091575 h 1831107"/>
                <a:gd name="connsiteX4" fmla="*/ 5526603 w 6261825"/>
                <a:gd name="connsiteY4" fmla="*/ 1830258 h 1831107"/>
                <a:gd name="connsiteX5" fmla="*/ 2858271 w 6261825"/>
                <a:gd name="connsiteY5" fmla="*/ 997166 h 1831107"/>
                <a:gd name="connsiteX6" fmla="*/ 1835808 w 6261825"/>
                <a:gd name="connsiteY6" fmla="*/ 1094588 h 1831107"/>
                <a:gd name="connsiteX7" fmla="*/ 1496117 w 6261825"/>
                <a:gd name="connsiteY7" fmla="*/ 966002 h 1831107"/>
                <a:gd name="connsiteX8" fmla="*/ 184776 w 6261825"/>
                <a:gd name="connsiteY8" fmla="*/ 718719 h 1831107"/>
                <a:gd name="connsiteX9" fmla="*/ 269799 w 6261825"/>
                <a:gd name="connsiteY9" fmla="*/ 533629 h 1831107"/>
                <a:gd name="connsiteX10" fmla="*/ 1651 w 6261825"/>
                <a:gd name="connsiteY10" fmla="*/ 478414 h 1831107"/>
                <a:gd name="connsiteX11" fmla="*/ 487951 w 6261825"/>
                <a:gd name="connsiteY11" fmla="*/ 315479 h 1831107"/>
                <a:gd name="connsiteX12" fmla="*/ 1228104 w 6261825"/>
                <a:gd name="connsiteY12" fmla="*/ 510256 h 1831107"/>
                <a:gd name="connsiteX13" fmla="*/ 1809115 w 6261825"/>
                <a:gd name="connsiteY13" fmla="*/ 429094 h 1831107"/>
                <a:gd name="connsiteX14" fmla="*/ 1329591 w 6261825"/>
                <a:gd name="connsiteY14" fmla="*/ 403145 h 1831107"/>
                <a:gd name="connsiteX15" fmla="*/ 1158052 w 6261825"/>
                <a:gd name="connsiteY15" fmla="*/ 134929 h 1831107"/>
                <a:gd name="connsiteX16" fmla="*/ 1923475 w 6261825"/>
                <a:gd name="connsiteY16" fmla="*/ 107084 h 1831107"/>
                <a:gd name="connsiteX17" fmla="*/ 2376375 w 6261825"/>
                <a:gd name="connsiteY17" fmla="*/ 616 h 1831107"/>
                <a:gd name="connsiteX0" fmla="*/ 2376375 w 6261825"/>
                <a:gd name="connsiteY0" fmla="*/ 555 h 1831046"/>
                <a:gd name="connsiteX1" fmla="*/ 3031707 w 6261825"/>
                <a:gd name="connsiteY1" fmla="*/ 164813 h 1831046"/>
                <a:gd name="connsiteX2" fmla="*/ 3702147 w 6261825"/>
                <a:gd name="connsiteY2" fmla="*/ 574473 h 1831046"/>
                <a:gd name="connsiteX3" fmla="*/ 6261825 w 6261825"/>
                <a:gd name="connsiteY3" fmla="*/ 1091514 h 1831046"/>
                <a:gd name="connsiteX4" fmla="*/ 5526603 w 6261825"/>
                <a:gd name="connsiteY4" fmla="*/ 1830197 h 1831046"/>
                <a:gd name="connsiteX5" fmla="*/ 2858271 w 6261825"/>
                <a:gd name="connsiteY5" fmla="*/ 997105 h 1831046"/>
                <a:gd name="connsiteX6" fmla="*/ 1835808 w 6261825"/>
                <a:gd name="connsiteY6" fmla="*/ 1094527 h 1831046"/>
                <a:gd name="connsiteX7" fmla="*/ 1496117 w 6261825"/>
                <a:gd name="connsiteY7" fmla="*/ 965941 h 1831046"/>
                <a:gd name="connsiteX8" fmla="*/ 184776 w 6261825"/>
                <a:gd name="connsiteY8" fmla="*/ 718658 h 1831046"/>
                <a:gd name="connsiteX9" fmla="*/ 269799 w 6261825"/>
                <a:gd name="connsiteY9" fmla="*/ 533568 h 1831046"/>
                <a:gd name="connsiteX10" fmla="*/ 1651 w 6261825"/>
                <a:gd name="connsiteY10" fmla="*/ 478353 h 1831046"/>
                <a:gd name="connsiteX11" fmla="*/ 487951 w 6261825"/>
                <a:gd name="connsiteY11" fmla="*/ 315418 h 1831046"/>
                <a:gd name="connsiteX12" fmla="*/ 1228104 w 6261825"/>
                <a:gd name="connsiteY12" fmla="*/ 510195 h 1831046"/>
                <a:gd name="connsiteX13" fmla="*/ 1809115 w 6261825"/>
                <a:gd name="connsiteY13" fmla="*/ 429033 h 1831046"/>
                <a:gd name="connsiteX14" fmla="*/ 1329591 w 6261825"/>
                <a:gd name="connsiteY14" fmla="*/ 403084 h 1831046"/>
                <a:gd name="connsiteX15" fmla="*/ 1158052 w 6261825"/>
                <a:gd name="connsiteY15" fmla="*/ 134868 h 1831046"/>
                <a:gd name="connsiteX16" fmla="*/ 1923475 w 6261825"/>
                <a:gd name="connsiteY16" fmla="*/ 107023 h 1831046"/>
                <a:gd name="connsiteX17" fmla="*/ 2376375 w 6261825"/>
                <a:gd name="connsiteY17" fmla="*/ 555 h 1831046"/>
                <a:gd name="connsiteX0" fmla="*/ 2376375 w 6261825"/>
                <a:gd name="connsiteY0" fmla="*/ 555 h 1831046"/>
                <a:gd name="connsiteX1" fmla="*/ 3031707 w 6261825"/>
                <a:gd name="connsiteY1" fmla="*/ 164813 h 1831046"/>
                <a:gd name="connsiteX2" fmla="*/ 3702147 w 6261825"/>
                <a:gd name="connsiteY2" fmla="*/ 574473 h 1831046"/>
                <a:gd name="connsiteX3" fmla="*/ 6261825 w 6261825"/>
                <a:gd name="connsiteY3" fmla="*/ 1091514 h 1831046"/>
                <a:gd name="connsiteX4" fmla="*/ 5526603 w 6261825"/>
                <a:gd name="connsiteY4" fmla="*/ 1830197 h 1831046"/>
                <a:gd name="connsiteX5" fmla="*/ 2858271 w 6261825"/>
                <a:gd name="connsiteY5" fmla="*/ 997105 h 1831046"/>
                <a:gd name="connsiteX6" fmla="*/ 1835808 w 6261825"/>
                <a:gd name="connsiteY6" fmla="*/ 1094527 h 1831046"/>
                <a:gd name="connsiteX7" fmla="*/ 1496117 w 6261825"/>
                <a:gd name="connsiteY7" fmla="*/ 965941 h 1831046"/>
                <a:gd name="connsiteX8" fmla="*/ 184776 w 6261825"/>
                <a:gd name="connsiteY8" fmla="*/ 718658 h 1831046"/>
                <a:gd name="connsiteX9" fmla="*/ 269799 w 6261825"/>
                <a:gd name="connsiteY9" fmla="*/ 533568 h 1831046"/>
                <a:gd name="connsiteX10" fmla="*/ 1651 w 6261825"/>
                <a:gd name="connsiteY10" fmla="*/ 478353 h 1831046"/>
                <a:gd name="connsiteX11" fmla="*/ 487951 w 6261825"/>
                <a:gd name="connsiteY11" fmla="*/ 315418 h 1831046"/>
                <a:gd name="connsiteX12" fmla="*/ 1228104 w 6261825"/>
                <a:gd name="connsiteY12" fmla="*/ 510195 h 1831046"/>
                <a:gd name="connsiteX13" fmla="*/ 1809115 w 6261825"/>
                <a:gd name="connsiteY13" fmla="*/ 429033 h 1831046"/>
                <a:gd name="connsiteX14" fmla="*/ 1329591 w 6261825"/>
                <a:gd name="connsiteY14" fmla="*/ 403084 h 1831046"/>
                <a:gd name="connsiteX15" fmla="*/ 1158052 w 6261825"/>
                <a:gd name="connsiteY15" fmla="*/ 134868 h 1831046"/>
                <a:gd name="connsiteX16" fmla="*/ 1923475 w 6261825"/>
                <a:gd name="connsiteY16" fmla="*/ 107023 h 1831046"/>
                <a:gd name="connsiteX17" fmla="*/ 2376375 w 6261825"/>
                <a:gd name="connsiteY17" fmla="*/ 555 h 1831046"/>
                <a:gd name="connsiteX0" fmla="*/ 2376375 w 6131764"/>
                <a:gd name="connsiteY0" fmla="*/ 555 h 1830874"/>
                <a:gd name="connsiteX1" fmla="*/ 3031707 w 6131764"/>
                <a:gd name="connsiteY1" fmla="*/ 164813 h 1830874"/>
                <a:gd name="connsiteX2" fmla="*/ 3702147 w 6131764"/>
                <a:gd name="connsiteY2" fmla="*/ 574473 h 1830874"/>
                <a:gd name="connsiteX3" fmla="*/ 6131764 w 6131764"/>
                <a:gd name="connsiteY3" fmla="*/ 892088 h 1830874"/>
                <a:gd name="connsiteX4" fmla="*/ 5526603 w 6131764"/>
                <a:gd name="connsiteY4" fmla="*/ 1830197 h 1830874"/>
                <a:gd name="connsiteX5" fmla="*/ 2858271 w 6131764"/>
                <a:gd name="connsiteY5" fmla="*/ 997105 h 1830874"/>
                <a:gd name="connsiteX6" fmla="*/ 1835808 w 6131764"/>
                <a:gd name="connsiteY6" fmla="*/ 1094527 h 1830874"/>
                <a:gd name="connsiteX7" fmla="*/ 1496117 w 6131764"/>
                <a:gd name="connsiteY7" fmla="*/ 965941 h 1830874"/>
                <a:gd name="connsiteX8" fmla="*/ 184776 w 6131764"/>
                <a:gd name="connsiteY8" fmla="*/ 718658 h 1830874"/>
                <a:gd name="connsiteX9" fmla="*/ 269799 w 6131764"/>
                <a:gd name="connsiteY9" fmla="*/ 533568 h 1830874"/>
                <a:gd name="connsiteX10" fmla="*/ 1651 w 6131764"/>
                <a:gd name="connsiteY10" fmla="*/ 478353 h 1830874"/>
                <a:gd name="connsiteX11" fmla="*/ 487951 w 6131764"/>
                <a:gd name="connsiteY11" fmla="*/ 315418 h 1830874"/>
                <a:gd name="connsiteX12" fmla="*/ 1228104 w 6131764"/>
                <a:gd name="connsiteY12" fmla="*/ 510195 h 1830874"/>
                <a:gd name="connsiteX13" fmla="*/ 1809115 w 6131764"/>
                <a:gd name="connsiteY13" fmla="*/ 429033 h 1830874"/>
                <a:gd name="connsiteX14" fmla="*/ 1329591 w 6131764"/>
                <a:gd name="connsiteY14" fmla="*/ 403084 h 1830874"/>
                <a:gd name="connsiteX15" fmla="*/ 1158052 w 6131764"/>
                <a:gd name="connsiteY15" fmla="*/ 134868 h 1830874"/>
                <a:gd name="connsiteX16" fmla="*/ 1923475 w 6131764"/>
                <a:gd name="connsiteY16" fmla="*/ 107023 h 1830874"/>
                <a:gd name="connsiteX17" fmla="*/ 2376375 w 6131764"/>
                <a:gd name="connsiteY17" fmla="*/ 555 h 1830874"/>
                <a:gd name="connsiteX0" fmla="*/ 2376375 w 6131764"/>
                <a:gd name="connsiteY0" fmla="*/ 555 h 1830874"/>
                <a:gd name="connsiteX1" fmla="*/ 3031707 w 6131764"/>
                <a:gd name="connsiteY1" fmla="*/ 164813 h 1830874"/>
                <a:gd name="connsiteX2" fmla="*/ 3702147 w 6131764"/>
                <a:gd name="connsiteY2" fmla="*/ 574473 h 1830874"/>
                <a:gd name="connsiteX3" fmla="*/ 6131764 w 6131764"/>
                <a:gd name="connsiteY3" fmla="*/ 892088 h 1830874"/>
                <a:gd name="connsiteX4" fmla="*/ 5700018 w 6131764"/>
                <a:gd name="connsiteY4" fmla="*/ 1830197 h 1830874"/>
                <a:gd name="connsiteX5" fmla="*/ 2858271 w 6131764"/>
                <a:gd name="connsiteY5" fmla="*/ 997105 h 1830874"/>
                <a:gd name="connsiteX6" fmla="*/ 1835808 w 6131764"/>
                <a:gd name="connsiteY6" fmla="*/ 1094527 h 1830874"/>
                <a:gd name="connsiteX7" fmla="*/ 1496117 w 6131764"/>
                <a:gd name="connsiteY7" fmla="*/ 965941 h 1830874"/>
                <a:gd name="connsiteX8" fmla="*/ 184776 w 6131764"/>
                <a:gd name="connsiteY8" fmla="*/ 718658 h 1830874"/>
                <a:gd name="connsiteX9" fmla="*/ 269799 w 6131764"/>
                <a:gd name="connsiteY9" fmla="*/ 533568 h 1830874"/>
                <a:gd name="connsiteX10" fmla="*/ 1651 w 6131764"/>
                <a:gd name="connsiteY10" fmla="*/ 478353 h 1830874"/>
                <a:gd name="connsiteX11" fmla="*/ 487951 w 6131764"/>
                <a:gd name="connsiteY11" fmla="*/ 315418 h 1830874"/>
                <a:gd name="connsiteX12" fmla="*/ 1228104 w 6131764"/>
                <a:gd name="connsiteY12" fmla="*/ 510195 h 1830874"/>
                <a:gd name="connsiteX13" fmla="*/ 1809115 w 6131764"/>
                <a:gd name="connsiteY13" fmla="*/ 429033 h 1830874"/>
                <a:gd name="connsiteX14" fmla="*/ 1329591 w 6131764"/>
                <a:gd name="connsiteY14" fmla="*/ 403084 h 1830874"/>
                <a:gd name="connsiteX15" fmla="*/ 1158052 w 6131764"/>
                <a:gd name="connsiteY15" fmla="*/ 134868 h 1830874"/>
                <a:gd name="connsiteX16" fmla="*/ 1923475 w 6131764"/>
                <a:gd name="connsiteY16" fmla="*/ 107023 h 1830874"/>
                <a:gd name="connsiteX17" fmla="*/ 2376375 w 6131764"/>
                <a:gd name="connsiteY17" fmla="*/ 555 h 1830874"/>
                <a:gd name="connsiteX0" fmla="*/ 2376375 w 6131764"/>
                <a:gd name="connsiteY0" fmla="*/ 555 h 1830786"/>
                <a:gd name="connsiteX1" fmla="*/ 3031707 w 6131764"/>
                <a:gd name="connsiteY1" fmla="*/ 164813 h 1830786"/>
                <a:gd name="connsiteX2" fmla="*/ 3702147 w 6131764"/>
                <a:gd name="connsiteY2" fmla="*/ 574473 h 1830786"/>
                <a:gd name="connsiteX3" fmla="*/ 6131764 w 6131764"/>
                <a:gd name="connsiteY3" fmla="*/ 744686 h 1830786"/>
                <a:gd name="connsiteX4" fmla="*/ 5700018 w 6131764"/>
                <a:gd name="connsiteY4" fmla="*/ 1830197 h 1830786"/>
                <a:gd name="connsiteX5" fmla="*/ 2858271 w 6131764"/>
                <a:gd name="connsiteY5" fmla="*/ 997105 h 1830786"/>
                <a:gd name="connsiteX6" fmla="*/ 1835808 w 6131764"/>
                <a:gd name="connsiteY6" fmla="*/ 1094527 h 1830786"/>
                <a:gd name="connsiteX7" fmla="*/ 1496117 w 6131764"/>
                <a:gd name="connsiteY7" fmla="*/ 965941 h 1830786"/>
                <a:gd name="connsiteX8" fmla="*/ 184776 w 6131764"/>
                <a:gd name="connsiteY8" fmla="*/ 718658 h 1830786"/>
                <a:gd name="connsiteX9" fmla="*/ 269799 w 6131764"/>
                <a:gd name="connsiteY9" fmla="*/ 533568 h 1830786"/>
                <a:gd name="connsiteX10" fmla="*/ 1651 w 6131764"/>
                <a:gd name="connsiteY10" fmla="*/ 478353 h 1830786"/>
                <a:gd name="connsiteX11" fmla="*/ 487951 w 6131764"/>
                <a:gd name="connsiteY11" fmla="*/ 315418 h 1830786"/>
                <a:gd name="connsiteX12" fmla="*/ 1228104 w 6131764"/>
                <a:gd name="connsiteY12" fmla="*/ 510195 h 1830786"/>
                <a:gd name="connsiteX13" fmla="*/ 1809115 w 6131764"/>
                <a:gd name="connsiteY13" fmla="*/ 429033 h 1830786"/>
                <a:gd name="connsiteX14" fmla="*/ 1329591 w 6131764"/>
                <a:gd name="connsiteY14" fmla="*/ 403084 h 1830786"/>
                <a:gd name="connsiteX15" fmla="*/ 1158052 w 6131764"/>
                <a:gd name="connsiteY15" fmla="*/ 134868 h 1830786"/>
                <a:gd name="connsiteX16" fmla="*/ 1923475 w 6131764"/>
                <a:gd name="connsiteY16" fmla="*/ 107023 h 1830786"/>
                <a:gd name="connsiteX17" fmla="*/ 2376375 w 6131764"/>
                <a:gd name="connsiteY17" fmla="*/ 555 h 1830786"/>
                <a:gd name="connsiteX0" fmla="*/ 2376375 w 6131764"/>
                <a:gd name="connsiteY0" fmla="*/ 555 h 1830786"/>
                <a:gd name="connsiteX1" fmla="*/ 3031707 w 6131764"/>
                <a:gd name="connsiteY1" fmla="*/ 164813 h 1830786"/>
                <a:gd name="connsiteX2" fmla="*/ 3702147 w 6131764"/>
                <a:gd name="connsiteY2" fmla="*/ 574473 h 1830786"/>
                <a:gd name="connsiteX3" fmla="*/ 6131764 w 6131764"/>
                <a:gd name="connsiteY3" fmla="*/ 744686 h 1830786"/>
                <a:gd name="connsiteX4" fmla="*/ 5700018 w 6131764"/>
                <a:gd name="connsiteY4" fmla="*/ 1830197 h 1830786"/>
                <a:gd name="connsiteX5" fmla="*/ 2858271 w 6131764"/>
                <a:gd name="connsiteY5" fmla="*/ 997105 h 1830786"/>
                <a:gd name="connsiteX6" fmla="*/ 1835808 w 6131764"/>
                <a:gd name="connsiteY6" fmla="*/ 1094527 h 1830786"/>
                <a:gd name="connsiteX7" fmla="*/ 1496117 w 6131764"/>
                <a:gd name="connsiteY7" fmla="*/ 965941 h 1830786"/>
                <a:gd name="connsiteX8" fmla="*/ 184776 w 6131764"/>
                <a:gd name="connsiteY8" fmla="*/ 718658 h 1830786"/>
                <a:gd name="connsiteX9" fmla="*/ 269799 w 6131764"/>
                <a:gd name="connsiteY9" fmla="*/ 533568 h 1830786"/>
                <a:gd name="connsiteX10" fmla="*/ 1651 w 6131764"/>
                <a:gd name="connsiteY10" fmla="*/ 478353 h 1830786"/>
                <a:gd name="connsiteX11" fmla="*/ 487951 w 6131764"/>
                <a:gd name="connsiteY11" fmla="*/ 315418 h 1830786"/>
                <a:gd name="connsiteX12" fmla="*/ 1228104 w 6131764"/>
                <a:gd name="connsiteY12" fmla="*/ 510195 h 1830786"/>
                <a:gd name="connsiteX13" fmla="*/ 1809115 w 6131764"/>
                <a:gd name="connsiteY13" fmla="*/ 429033 h 1830786"/>
                <a:gd name="connsiteX14" fmla="*/ 1329591 w 6131764"/>
                <a:gd name="connsiteY14" fmla="*/ 403084 h 1830786"/>
                <a:gd name="connsiteX15" fmla="*/ 1158052 w 6131764"/>
                <a:gd name="connsiteY15" fmla="*/ 134868 h 1830786"/>
                <a:gd name="connsiteX16" fmla="*/ 1923475 w 6131764"/>
                <a:gd name="connsiteY16" fmla="*/ 107023 h 1830786"/>
                <a:gd name="connsiteX17" fmla="*/ 2376375 w 6131764"/>
                <a:gd name="connsiteY17" fmla="*/ 555 h 1830786"/>
                <a:gd name="connsiteX0" fmla="*/ 2376375 w 6131764"/>
                <a:gd name="connsiteY0" fmla="*/ 555 h 1831035"/>
                <a:gd name="connsiteX1" fmla="*/ 3031707 w 6131764"/>
                <a:gd name="connsiteY1" fmla="*/ 164813 h 1831035"/>
                <a:gd name="connsiteX2" fmla="*/ 3702147 w 6131764"/>
                <a:gd name="connsiteY2" fmla="*/ 574473 h 1831035"/>
                <a:gd name="connsiteX3" fmla="*/ 6131764 w 6131764"/>
                <a:gd name="connsiteY3" fmla="*/ 744686 h 1831035"/>
                <a:gd name="connsiteX4" fmla="*/ 5700018 w 6131764"/>
                <a:gd name="connsiteY4" fmla="*/ 1830197 h 1831035"/>
                <a:gd name="connsiteX5" fmla="*/ 2858271 w 6131764"/>
                <a:gd name="connsiteY5" fmla="*/ 997105 h 1831035"/>
                <a:gd name="connsiteX6" fmla="*/ 1835808 w 6131764"/>
                <a:gd name="connsiteY6" fmla="*/ 1094527 h 1831035"/>
                <a:gd name="connsiteX7" fmla="*/ 1496117 w 6131764"/>
                <a:gd name="connsiteY7" fmla="*/ 965941 h 1831035"/>
                <a:gd name="connsiteX8" fmla="*/ 184776 w 6131764"/>
                <a:gd name="connsiteY8" fmla="*/ 718658 h 1831035"/>
                <a:gd name="connsiteX9" fmla="*/ 269799 w 6131764"/>
                <a:gd name="connsiteY9" fmla="*/ 533568 h 1831035"/>
                <a:gd name="connsiteX10" fmla="*/ 1651 w 6131764"/>
                <a:gd name="connsiteY10" fmla="*/ 478353 h 1831035"/>
                <a:gd name="connsiteX11" fmla="*/ 487951 w 6131764"/>
                <a:gd name="connsiteY11" fmla="*/ 315418 h 1831035"/>
                <a:gd name="connsiteX12" fmla="*/ 1228104 w 6131764"/>
                <a:gd name="connsiteY12" fmla="*/ 510195 h 1831035"/>
                <a:gd name="connsiteX13" fmla="*/ 1809115 w 6131764"/>
                <a:gd name="connsiteY13" fmla="*/ 429033 h 1831035"/>
                <a:gd name="connsiteX14" fmla="*/ 1329591 w 6131764"/>
                <a:gd name="connsiteY14" fmla="*/ 403084 h 1831035"/>
                <a:gd name="connsiteX15" fmla="*/ 1158052 w 6131764"/>
                <a:gd name="connsiteY15" fmla="*/ 134868 h 1831035"/>
                <a:gd name="connsiteX16" fmla="*/ 1923475 w 6131764"/>
                <a:gd name="connsiteY16" fmla="*/ 107023 h 1831035"/>
                <a:gd name="connsiteX17" fmla="*/ 2376375 w 6131764"/>
                <a:gd name="connsiteY17" fmla="*/ 555 h 1831035"/>
                <a:gd name="connsiteX0" fmla="*/ 2376375 w 6175102"/>
                <a:gd name="connsiteY0" fmla="*/ 555 h 1822373"/>
                <a:gd name="connsiteX1" fmla="*/ 3031707 w 6175102"/>
                <a:gd name="connsiteY1" fmla="*/ 164813 h 1822373"/>
                <a:gd name="connsiteX2" fmla="*/ 3702147 w 6175102"/>
                <a:gd name="connsiteY2" fmla="*/ 574473 h 1822373"/>
                <a:gd name="connsiteX3" fmla="*/ 6131764 w 6175102"/>
                <a:gd name="connsiteY3" fmla="*/ 744686 h 1822373"/>
                <a:gd name="connsiteX4" fmla="*/ 5942798 w 6175102"/>
                <a:gd name="connsiteY4" fmla="*/ 1821526 h 1822373"/>
                <a:gd name="connsiteX5" fmla="*/ 2858271 w 6175102"/>
                <a:gd name="connsiteY5" fmla="*/ 997105 h 1822373"/>
                <a:gd name="connsiteX6" fmla="*/ 1835808 w 6175102"/>
                <a:gd name="connsiteY6" fmla="*/ 1094527 h 1822373"/>
                <a:gd name="connsiteX7" fmla="*/ 1496117 w 6175102"/>
                <a:gd name="connsiteY7" fmla="*/ 965941 h 1822373"/>
                <a:gd name="connsiteX8" fmla="*/ 184776 w 6175102"/>
                <a:gd name="connsiteY8" fmla="*/ 718658 h 1822373"/>
                <a:gd name="connsiteX9" fmla="*/ 269799 w 6175102"/>
                <a:gd name="connsiteY9" fmla="*/ 533568 h 1822373"/>
                <a:gd name="connsiteX10" fmla="*/ 1651 w 6175102"/>
                <a:gd name="connsiteY10" fmla="*/ 478353 h 1822373"/>
                <a:gd name="connsiteX11" fmla="*/ 487951 w 6175102"/>
                <a:gd name="connsiteY11" fmla="*/ 315418 h 1822373"/>
                <a:gd name="connsiteX12" fmla="*/ 1228104 w 6175102"/>
                <a:gd name="connsiteY12" fmla="*/ 510195 h 1822373"/>
                <a:gd name="connsiteX13" fmla="*/ 1809115 w 6175102"/>
                <a:gd name="connsiteY13" fmla="*/ 429033 h 1822373"/>
                <a:gd name="connsiteX14" fmla="*/ 1329591 w 6175102"/>
                <a:gd name="connsiteY14" fmla="*/ 403084 h 1822373"/>
                <a:gd name="connsiteX15" fmla="*/ 1158052 w 6175102"/>
                <a:gd name="connsiteY15" fmla="*/ 134868 h 1822373"/>
                <a:gd name="connsiteX16" fmla="*/ 1923475 w 6175102"/>
                <a:gd name="connsiteY16" fmla="*/ 107023 h 1822373"/>
                <a:gd name="connsiteX17" fmla="*/ 2376375 w 6175102"/>
                <a:gd name="connsiteY17" fmla="*/ 555 h 1822373"/>
                <a:gd name="connsiteX0" fmla="*/ 2376375 w 6131764"/>
                <a:gd name="connsiteY0" fmla="*/ 555 h 1821526"/>
                <a:gd name="connsiteX1" fmla="*/ 3031707 w 6131764"/>
                <a:gd name="connsiteY1" fmla="*/ 164813 h 1821526"/>
                <a:gd name="connsiteX2" fmla="*/ 3702147 w 6131764"/>
                <a:gd name="connsiteY2" fmla="*/ 574473 h 1821526"/>
                <a:gd name="connsiteX3" fmla="*/ 6131764 w 6131764"/>
                <a:gd name="connsiteY3" fmla="*/ 744686 h 1821526"/>
                <a:gd name="connsiteX4" fmla="*/ 5942798 w 6131764"/>
                <a:gd name="connsiteY4" fmla="*/ 1821526 h 1821526"/>
                <a:gd name="connsiteX5" fmla="*/ 2858271 w 6131764"/>
                <a:gd name="connsiteY5" fmla="*/ 997105 h 1821526"/>
                <a:gd name="connsiteX6" fmla="*/ 1835808 w 6131764"/>
                <a:gd name="connsiteY6" fmla="*/ 1094527 h 1821526"/>
                <a:gd name="connsiteX7" fmla="*/ 1496117 w 6131764"/>
                <a:gd name="connsiteY7" fmla="*/ 965941 h 1821526"/>
                <a:gd name="connsiteX8" fmla="*/ 184776 w 6131764"/>
                <a:gd name="connsiteY8" fmla="*/ 718658 h 1821526"/>
                <a:gd name="connsiteX9" fmla="*/ 269799 w 6131764"/>
                <a:gd name="connsiteY9" fmla="*/ 533568 h 1821526"/>
                <a:gd name="connsiteX10" fmla="*/ 1651 w 6131764"/>
                <a:gd name="connsiteY10" fmla="*/ 478353 h 1821526"/>
                <a:gd name="connsiteX11" fmla="*/ 487951 w 6131764"/>
                <a:gd name="connsiteY11" fmla="*/ 315418 h 1821526"/>
                <a:gd name="connsiteX12" fmla="*/ 1228104 w 6131764"/>
                <a:gd name="connsiteY12" fmla="*/ 510195 h 1821526"/>
                <a:gd name="connsiteX13" fmla="*/ 1809115 w 6131764"/>
                <a:gd name="connsiteY13" fmla="*/ 429033 h 1821526"/>
                <a:gd name="connsiteX14" fmla="*/ 1329591 w 6131764"/>
                <a:gd name="connsiteY14" fmla="*/ 403084 h 1821526"/>
                <a:gd name="connsiteX15" fmla="*/ 1158052 w 6131764"/>
                <a:gd name="connsiteY15" fmla="*/ 134868 h 1821526"/>
                <a:gd name="connsiteX16" fmla="*/ 1923475 w 6131764"/>
                <a:gd name="connsiteY16" fmla="*/ 107023 h 1821526"/>
                <a:gd name="connsiteX17" fmla="*/ 2376375 w 6131764"/>
                <a:gd name="connsiteY17" fmla="*/ 555 h 1821526"/>
                <a:gd name="connsiteX0" fmla="*/ 2376375 w 6131764"/>
                <a:gd name="connsiteY0" fmla="*/ 555 h 1821526"/>
                <a:gd name="connsiteX1" fmla="*/ 3031707 w 6131764"/>
                <a:gd name="connsiteY1" fmla="*/ 164813 h 1821526"/>
                <a:gd name="connsiteX2" fmla="*/ 3702147 w 6131764"/>
                <a:gd name="connsiteY2" fmla="*/ 574473 h 1821526"/>
                <a:gd name="connsiteX3" fmla="*/ 6131764 w 6131764"/>
                <a:gd name="connsiteY3" fmla="*/ 744686 h 1821526"/>
                <a:gd name="connsiteX4" fmla="*/ 5942798 w 6131764"/>
                <a:gd name="connsiteY4" fmla="*/ 1821526 h 1821526"/>
                <a:gd name="connsiteX5" fmla="*/ 2858271 w 6131764"/>
                <a:gd name="connsiteY5" fmla="*/ 997105 h 1821526"/>
                <a:gd name="connsiteX6" fmla="*/ 1835808 w 6131764"/>
                <a:gd name="connsiteY6" fmla="*/ 1094527 h 1821526"/>
                <a:gd name="connsiteX7" fmla="*/ 1496117 w 6131764"/>
                <a:gd name="connsiteY7" fmla="*/ 965941 h 1821526"/>
                <a:gd name="connsiteX8" fmla="*/ 184776 w 6131764"/>
                <a:gd name="connsiteY8" fmla="*/ 718658 h 1821526"/>
                <a:gd name="connsiteX9" fmla="*/ 269799 w 6131764"/>
                <a:gd name="connsiteY9" fmla="*/ 533568 h 1821526"/>
                <a:gd name="connsiteX10" fmla="*/ 1651 w 6131764"/>
                <a:gd name="connsiteY10" fmla="*/ 478353 h 1821526"/>
                <a:gd name="connsiteX11" fmla="*/ 487951 w 6131764"/>
                <a:gd name="connsiteY11" fmla="*/ 315418 h 1821526"/>
                <a:gd name="connsiteX12" fmla="*/ 1228104 w 6131764"/>
                <a:gd name="connsiteY12" fmla="*/ 510195 h 1821526"/>
                <a:gd name="connsiteX13" fmla="*/ 1809115 w 6131764"/>
                <a:gd name="connsiteY13" fmla="*/ 429033 h 1821526"/>
                <a:gd name="connsiteX14" fmla="*/ 1329591 w 6131764"/>
                <a:gd name="connsiteY14" fmla="*/ 403084 h 1821526"/>
                <a:gd name="connsiteX15" fmla="*/ 1158052 w 6131764"/>
                <a:gd name="connsiteY15" fmla="*/ 134868 h 1821526"/>
                <a:gd name="connsiteX16" fmla="*/ 1923475 w 6131764"/>
                <a:gd name="connsiteY16" fmla="*/ 107023 h 1821526"/>
                <a:gd name="connsiteX17" fmla="*/ 2376375 w 6131764"/>
                <a:gd name="connsiteY17" fmla="*/ 555 h 1821526"/>
                <a:gd name="connsiteX0" fmla="*/ 2376375 w 6131764"/>
                <a:gd name="connsiteY0" fmla="*/ 555 h 1821526"/>
                <a:gd name="connsiteX1" fmla="*/ 3031707 w 6131764"/>
                <a:gd name="connsiteY1" fmla="*/ 164813 h 1821526"/>
                <a:gd name="connsiteX2" fmla="*/ 3702147 w 6131764"/>
                <a:gd name="connsiteY2" fmla="*/ 574473 h 1821526"/>
                <a:gd name="connsiteX3" fmla="*/ 6131764 w 6131764"/>
                <a:gd name="connsiteY3" fmla="*/ 744686 h 1821526"/>
                <a:gd name="connsiteX4" fmla="*/ 5942798 w 6131764"/>
                <a:gd name="connsiteY4" fmla="*/ 1821526 h 1821526"/>
                <a:gd name="connsiteX5" fmla="*/ 2858271 w 6131764"/>
                <a:gd name="connsiteY5" fmla="*/ 997105 h 1821526"/>
                <a:gd name="connsiteX6" fmla="*/ 1835808 w 6131764"/>
                <a:gd name="connsiteY6" fmla="*/ 1094527 h 1821526"/>
                <a:gd name="connsiteX7" fmla="*/ 1496117 w 6131764"/>
                <a:gd name="connsiteY7" fmla="*/ 965941 h 1821526"/>
                <a:gd name="connsiteX8" fmla="*/ 184776 w 6131764"/>
                <a:gd name="connsiteY8" fmla="*/ 718658 h 1821526"/>
                <a:gd name="connsiteX9" fmla="*/ 269799 w 6131764"/>
                <a:gd name="connsiteY9" fmla="*/ 533568 h 1821526"/>
                <a:gd name="connsiteX10" fmla="*/ 1651 w 6131764"/>
                <a:gd name="connsiteY10" fmla="*/ 478353 h 1821526"/>
                <a:gd name="connsiteX11" fmla="*/ 487951 w 6131764"/>
                <a:gd name="connsiteY11" fmla="*/ 315418 h 1821526"/>
                <a:gd name="connsiteX12" fmla="*/ 1228104 w 6131764"/>
                <a:gd name="connsiteY12" fmla="*/ 510195 h 1821526"/>
                <a:gd name="connsiteX13" fmla="*/ 1809115 w 6131764"/>
                <a:gd name="connsiteY13" fmla="*/ 429033 h 1821526"/>
                <a:gd name="connsiteX14" fmla="*/ 1329591 w 6131764"/>
                <a:gd name="connsiteY14" fmla="*/ 403084 h 1821526"/>
                <a:gd name="connsiteX15" fmla="*/ 1158052 w 6131764"/>
                <a:gd name="connsiteY15" fmla="*/ 134868 h 1821526"/>
                <a:gd name="connsiteX16" fmla="*/ 1923475 w 6131764"/>
                <a:gd name="connsiteY16" fmla="*/ 107023 h 1821526"/>
                <a:gd name="connsiteX17" fmla="*/ 2376375 w 6131764"/>
                <a:gd name="connsiteY17" fmla="*/ 555 h 1821526"/>
                <a:gd name="connsiteX0" fmla="*/ 2376375 w 6131764"/>
                <a:gd name="connsiteY0" fmla="*/ 555 h 1830197"/>
                <a:gd name="connsiteX1" fmla="*/ 3031707 w 6131764"/>
                <a:gd name="connsiteY1" fmla="*/ 164813 h 1830197"/>
                <a:gd name="connsiteX2" fmla="*/ 3702147 w 6131764"/>
                <a:gd name="connsiteY2" fmla="*/ 574473 h 1830197"/>
                <a:gd name="connsiteX3" fmla="*/ 6131764 w 6131764"/>
                <a:gd name="connsiteY3" fmla="*/ 744686 h 1830197"/>
                <a:gd name="connsiteX4" fmla="*/ 6020834 w 6131764"/>
                <a:gd name="connsiteY4" fmla="*/ 1830197 h 1830197"/>
                <a:gd name="connsiteX5" fmla="*/ 2858271 w 6131764"/>
                <a:gd name="connsiteY5" fmla="*/ 997105 h 1830197"/>
                <a:gd name="connsiteX6" fmla="*/ 1835808 w 6131764"/>
                <a:gd name="connsiteY6" fmla="*/ 1094527 h 1830197"/>
                <a:gd name="connsiteX7" fmla="*/ 1496117 w 6131764"/>
                <a:gd name="connsiteY7" fmla="*/ 965941 h 1830197"/>
                <a:gd name="connsiteX8" fmla="*/ 184776 w 6131764"/>
                <a:gd name="connsiteY8" fmla="*/ 718658 h 1830197"/>
                <a:gd name="connsiteX9" fmla="*/ 269799 w 6131764"/>
                <a:gd name="connsiteY9" fmla="*/ 533568 h 1830197"/>
                <a:gd name="connsiteX10" fmla="*/ 1651 w 6131764"/>
                <a:gd name="connsiteY10" fmla="*/ 478353 h 1830197"/>
                <a:gd name="connsiteX11" fmla="*/ 487951 w 6131764"/>
                <a:gd name="connsiteY11" fmla="*/ 315418 h 1830197"/>
                <a:gd name="connsiteX12" fmla="*/ 1228104 w 6131764"/>
                <a:gd name="connsiteY12" fmla="*/ 510195 h 1830197"/>
                <a:gd name="connsiteX13" fmla="*/ 1809115 w 6131764"/>
                <a:gd name="connsiteY13" fmla="*/ 429033 h 1830197"/>
                <a:gd name="connsiteX14" fmla="*/ 1329591 w 6131764"/>
                <a:gd name="connsiteY14" fmla="*/ 403084 h 1830197"/>
                <a:gd name="connsiteX15" fmla="*/ 1158052 w 6131764"/>
                <a:gd name="connsiteY15" fmla="*/ 134868 h 1830197"/>
                <a:gd name="connsiteX16" fmla="*/ 1923475 w 6131764"/>
                <a:gd name="connsiteY16" fmla="*/ 107023 h 1830197"/>
                <a:gd name="connsiteX17" fmla="*/ 2376375 w 6131764"/>
                <a:gd name="connsiteY17" fmla="*/ 555 h 183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31764" h="1830197">
                  <a:moveTo>
                    <a:pt x="2376375" y="555"/>
                  </a:moveTo>
                  <a:cubicBezTo>
                    <a:pt x="2565551" y="-7293"/>
                    <a:pt x="2810745" y="69160"/>
                    <a:pt x="3031707" y="164813"/>
                  </a:cubicBezTo>
                  <a:cubicBezTo>
                    <a:pt x="3252669" y="260466"/>
                    <a:pt x="3507164" y="387013"/>
                    <a:pt x="3702147" y="574473"/>
                  </a:cubicBezTo>
                  <a:cubicBezTo>
                    <a:pt x="4714336" y="769941"/>
                    <a:pt x="5553112" y="722631"/>
                    <a:pt x="6131764" y="744686"/>
                  </a:cubicBezTo>
                  <a:cubicBezTo>
                    <a:pt x="6126860" y="1086644"/>
                    <a:pt x="6089787" y="1426478"/>
                    <a:pt x="6020834" y="1830197"/>
                  </a:cubicBezTo>
                  <a:cubicBezTo>
                    <a:pt x="5587066" y="1664408"/>
                    <a:pt x="3230323" y="1030798"/>
                    <a:pt x="2858271" y="997105"/>
                  </a:cubicBezTo>
                  <a:cubicBezTo>
                    <a:pt x="2502477" y="943899"/>
                    <a:pt x="2073673" y="1110019"/>
                    <a:pt x="1835808" y="1094527"/>
                  </a:cubicBezTo>
                  <a:cubicBezTo>
                    <a:pt x="1757266" y="1080933"/>
                    <a:pt x="1584416" y="1002300"/>
                    <a:pt x="1496117" y="965941"/>
                  </a:cubicBezTo>
                  <a:cubicBezTo>
                    <a:pt x="1034072" y="877010"/>
                    <a:pt x="666333" y="775070"/>
                    <a:pt x="184776" y="718658"/>
                  </a:cubicBezTo>
                  <a:cubicBezTo>
                    <a:pt x="101466" y="705740"/>
                    <a:pt x="174250" y="572502"/>
                    <a:pt x="269799" y="533568"/>
                  </a:cubicBezTo>
                  <a:lnTo>
                    <a:pt x="1651" y="478353"/>
                  </a:lnTo>
                  <a:cubicBezTo>
                    <a:pt x="-22693" y="298300"/>
                    <a:pt x="226125" y="277592"/>
                    <a:pt x="487951" y="315418"/>
                  </a:cubicBezTo>
                  <a:cubicBezTo>
                    <a:pt x="763935" y="370588"/>
                    <a:pt x="952119" y="422506"/>
                    <a:pt x="1228104" y="510195"/>
                  </a:cubicBezTo>
                  <a:cubicBezTo>
                    <a:pt x="1421774" y="483141"/>
                    <a:pt x="1677231" y="527629"/>
                    <a:pt x="1809115" y="429033"/>
                  </a:cubicBezTo>
                  <a:cubicBezTo>
                    <a:pt x="1649275" y="420384"/>
                    <a:pt x="1466669" y="441001"/>
                    <a:pt x="1329591" y="403084"/>
                  </a:cubicBezTo>
                  <a:cubicBezTo>
                    <a:pt x="1168350" y="391726"/>
                    <a:pt x="1046130" y="211265"/>
                    <a:pt x="1158052" y="134868"/>
                  </a:cubicBezTo>
                  <a:cubicBezTo>
                    <a:pt x="1400185" y="62716"/>
                    <a:pt x="1772397" y="153159"/>
                    <a:pt x="1923475" y="107023"/>
                  </a:cubicBezTo>
                  <a:cubicBezTo>
                    <a:pt x="2031760" y="61372"/>
                    <a:pt x="2187198" y="8404"/>
                    <a:pt x="2376375" y="55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3D858C-636A-46BE-AFC6-C6144DD916EF}"/>
              </a:ext>
            </a:extLst>
          </p:cNvPr>
          <p:cNvGrpSpPr/>
          <p:nvPr/>
        </p:nvGrpSpPr>
        <p:grpSpPr>
          <a:xfrm>
            <a:off x="552681" y="3937872"/>
            <a:ext cx="4560206" cy="2857263"/>
            <a:chOff x="3215054" y="2240619"/>
            <a:chExt cx="5580236" cy="349637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DED6C78-FAB1-44D3-A62D-5011B8A0E078}"/>
                </a:ext>
              </a:extLst>
            </p:cNvPr>
            <p:cNvGrpSpPr/>
            <p:nvPr/>
          </p:nvGrpSpPr>
          <p:grpSpPr>
            <a:xfrm>
              <a:off x="5265761" y="4206086"/>
              <a:ext cx="687680" cy="1530911"/>
              <a:chOff x="5300009" y="4076497"/>
              <a:chExt cx="756533" cy="1684191"/>
            </a:xfrm>
          </p:grpSpPr>
          <p:sp>
            <p:nvSpPr>
              <p:cNvPr id="38" name="Circle: Hollow 57">
                <a:extLst>
                  <a:ext uri="{FF2B5EF4-FFF2-40B4-BE49-F238E27FC236}">
                    <a16:creationId xmlns:a16="http://schemas.microsoft.com/office/drawing/2014/main" id="{B403D7CB-F4B7-4D22-A89A-61D94AED1ED7}"/>
                  </a:ext>
                </a:extLst>
              </p:cNvPr>
              <p:cNvSpPr/>
              <p:nvPr/>
            </p:nvSpPr>
            <p:spPr>
              <a:xfrm rot="18000000">
                <a:off x="5533301" y="4076497"/>
                <a:ext cx="484302" cy="484302"/>
              </a:xfrm>
              <a:prstGeom prst="donut">
                <a:avLst>
                  <a:gd name="adj" fmla="val 1508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isometricOffAxis1Top">
                  <a:rot lat="20561058" lon="19595284" rev="2221325"/>
                </a:camera>
                <a:lightRig rig="threePt" dir="t"/>
              </a:scene3d>
              <a:sp3d extrusionH="76200">
                <a:bevelB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A4CA382-BFA0-414B-97C9-A51692DADC66}"/>
                  </a:ext>
                </a:extLst>
              </p:cNvPr>
              <p:cNvGrpSpPr/>
              <p:nvPr/>
            </p:nvGrpSpPr>
            <p:grpSpPr>
              <a:xfrm rot="18000000">
                <a:off x="4981037" y="4685182"/>
                <a:ext cx="1394478" cy="756533"/>
                <a:chOff x="6104811" y="2933651"/>
                <a:chExt cx="2771179" cy="1503421"/>
              </a:xfrm>
            </p:grpSpPr>
            <p:sp>
              <p:nvSpPr>
                <p:cNvPr id="40" name="Freeform: Shape 59">
                  <a:extLst>
                    <a:ext uri="{FF2B5EF4-FFF2-40B4-BE49-F238E27FC236}">
                      <a16:creationId xmlns:a16="http://schemas.microsoft.com/office/drawing/2014/main" id="{D6B055EE-D2DC-42EE-A44B-866AF406EB9D}"/>
                    </a:ext>
                  </a:extLst>
                </p:cNvPr>
                <p:cNvSpPr/>
                <p:nvPr/>
              </p:nvSpPr>
              <p:spPr>
                <a:xfrm rot="3782544">
                  <a:off x="6896284" y="2457367"/>
                  <a:ext cx="1206591" cy="2752820"/>
                </a:xfrm>
                <a:custGeom>
                  <a:avLst/>
                  <a:gdLst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703894 w 1206591"/>
                    <a:gd name="connsiteY5" fmla="*/ 201995 h 2752820"/>
                    <a:gd name="connsiteX6" fmla="*/ 665356 w 1206591"/>
                    <a:gd name="connsiteY6" fmla="*/ 176012 h 2752820"/>
                    <a:gd name="connsiteX7" fmla="*/ 603296 w 1206591"/>
                    <a:gd name="connsiteY7" fmla="*/ 163483 h 2752820"/>
                    <a:gd name="connsiteX8" fmla="*/ 443859 w 1206591"/>
                    <a:gd name="connsiteY8" fmla="*/ 322919 h 2752820"/>
                    <a:gd name="connsiteX9" fmla="*/ 603296 w 1206591"/>
                    <a:gd name="connsiteY9" fmla="*/ 482356 h 2752820"/>
                    <a:gd name="connsiteX10" fmla="*/ 762733 w 1206591"/>
                    <a:gd name="connsiteY10" fmla="*/ 322919 h 2752820"/>
                    <a:gd name="connsiteX11" fmla="*/ 753492 w 1206591"/>
                    <a:gd name="connsiteY11" fmla="*/ 277148 h 2752820"/>
                    <a:gd name="connsiteX12" fmla="*/ 785562 w 1206591"/>
                    <a:gd name="connsiteY12" fmla="*/ 266006 h 2752820"/>
                    <a:gd name="connsiteX13" fmla="*/ 963332 w 1206591"/>
                    <a:gd name="connsiteY13" fmla="*/ 139490 h 2752820"/>
                    <a:gd name="connsiteX14" fmla="*/ 972122 w 1206591"/>
                    <a:gd name="connsiteY14" fmla="*/ 129039 h 2752820"/>
                    <a:gd name="connsiteX15" fmla="*/ 1029890 w 1206591"/>
                    <a:gd name="connsiteY15" fmla="*/ 176701 h 2752820"/>
                    <a:gd name="connsiteX16" fmla="*/ 1206591 w 1206591"/>
                    <a:gd name="connsiteY16" fmla="*/ 603295 h 2752820"/>
                    <a:gd name="connsiteX17" fmla="*/ 940604 w 1206591"/>
                    <a:gd name="connsiteY17" fmla="*/ 1103558 h 2752820"/>
                    <a:gd name="connsiteX18" fmla="*/ 857670 w 1206591"/>
                    <a:gd name="connsiteY18" fmla="*/ 1148573 h 2752820"/>
                    <a:gd name="connsiteX19" fmla="*/ 857670 w 1206591"/>
                    <a:gd name="connsiteY19" fmla="*/ 2588272 h 2752820"/>
                    <a:gd name="connsiteX20" fmla="*/ 858547 w 1206591"/>
                    <a:gd name="connsiteY20" fmla="*/ 2599022 h 2752820"/>
                    <a:gd name="connsiteX21" fmla="*/ 853940 w 1206591"/>
                    <a:gd name="connsiteY21" fmla="*/ 2605603 h 2752820"/>
                    <a:gd name="connsiteX22" fmla="*/ 792294 w 1206591"/>
                    <a:gd name="connsiteY22" fmla="*/ 2666372 h 2752820"/>
                    <a:gd name="connsiteX23" fmla="*/ 755438 w 1206591"/>
                    <a:gd name="connsiteY23" fmla="*/ 2700595 h 2752820"/>
                    <a:gd name="connsiteX24" fmla="*/ 754564 w 1206591"/>
                    <a:gd name="connsiteY24" fmla="*/ 2698017 h 2752820"/>
                    <a:gd name="connsiteX25" fmla="*/ 754561 w 1206591"/>
                    <a:gd name="connsiteY25" fmla="*/ 2698182 h 2752820"/>
                    <a:gd name="connsiteX26" fmla="*/ 753684 w 1206591"/>
                    <a:gd name="connsiteY26" fmla="*/ 2702350 h 2752820"/>
                    <a:gd name="connsiteX27" fmla="*/ 710465 w 1206591"/>
                    <a:gd name="connsiteY27" fmla="*/ 2745349 h 2752820"/>
                    <a:gd name="connsiteX28" fmla="*/ 691819 w 1206591"/>
                    <a:gd name="connsiteY28" fmla="*/ 2752808 h 2752820"/>
                    <a:gd name="connsiteX29" fmla="*/ 657156 w 1206591"/>
                    <a:gd name="connsiteY29" fmla="*/ 2751930 h 2752820"/>
                    <a:gd name="connsiteX30" fmla="*/ 657149 w 1206591"/>
                    <a:gd name="connsiteY30" fmla="*/ 2747739 h 2752820"/>
                    <a:gd name="connsiteX31" fmla="*/ 655130 w 1206591"/>
                    <a:gd name="connsiteY31" fmla="*/ 2750014 h 2752820"/>
                    <a:gd name="connsiteX32" fmla="*/ 650136 w 1206591"/>
                    <a:gd name="connsiteY32" fmla="*/ 2750394 h 2752820"/>
                    <a:gd name="connsiteX33" fmla="*/ 636754 w 1206591"/>
                    <a:gd name="connsiteY33" fmla="*/ 2739645 h 2752820"/>
                    <a:gd name="connsiteX34" fmla="*/ 464979 w 1206591"/>
                    <a:gd name="connsiteY34" fmla="*/ 2536499 h 2752820"/>
                    <a:gd name="connsiteX35" fmla="*/ 466076 w 1206591"/>
                    <a:gd name="connsiteY35" fmla="*/ 2504909 h 2752820"/>
                    <a:gd name="connsiteX36" fmla="*/ 512365 w 1206591"/>
                    <a:gd name="connsiteY36" fmla="*/ 2450064 h 2752820"/>
                    <a:gd name="connsiteX37" fmla="*/ 513461 w 1206591"/>
                    <a:gd name="connsiteY37" fmla="*/ 2414304 h 2752820"/>
                    <a:gd name="connsiteX38" fmla="*/ 542639 w 1206591"/>
                    <a:gd name="connsiteY38" fmla="*/ 2356607 h 2752820"/>
                    <a:gd name="connsiteX39" fmla="*/ 640702 w 1206591"/>
                    <a:gd name="connsiteY39" fmla="*/ 2281579 h 2752820"/>
                    <a:gd name="connsiteX40" fmla="*/ 657156 w 1206591"/>
                    <a:gd name="connsiteY40" fmla="*/ 2261176 h 2752820"/>
                    <a:gd name="connsiteX41" fmla="*/ 659999 w 1206591"/>
                    <a:gd name="connsiteY41" fmla="*/ 2263633 h 2752820"/>
                    <a:gd name="connsiteX42" fmla="*/ 660008 w 1206591"/>
                    <a:gd name="connsiteY42" fmla="*/ 2261397 h 2752820"/>
                    <a:gd name="connsiteX43" fmla="*/ 661105 w 1206591"/>
                    <a:gd name="connsiteY43" fmla="*/ 2256131 h 2752820"/>
                    <a:gd name="connsiteX44" fmla="*/ 679094 w 1206591"/>
                    <a:gd name="connsiteY44" fmla="*/ 2199970 h 2752820"/>
                    <a:gd name="connsiteX45" fmla="*/ 680850 w 1206591"/>
                    <a:gd name="connsiteY45" fmla="*/ 2198873 h 2752820"/>
                    <a:gd name="connsiteX46" fmla="*/ 678655 w 1206591"/>
                    <a:gd name="connsiteY46" fmla="*/ 2173205 h 2752820"/>
                    <a:gd name="connsiteX47" fmla="*/ 663080 w 1206591"/>
                    <a:gd name="connsiteY47" fmla="*/ 2157849 h 2752820"/>
                    <a:gd name="connsiteX48" fmla="*/ 663299 w 1206591"/>
                    <a:gd name="connsiteY48" fmla="*/ 2156313 h 2752820"/>
                    <a:gd name="connsiteX49" fmla="*/ 663807 w 1206591"/>
                    <a:gd name="connsiteY49" fmla="*/ 2151829 h 2752820"/>
                    <a:gd name="connsiteX50" fmla="*/ 661325 w 1206591"/>
                    <a:gd name="connsiteY50" fmla="*/ 2155874 h 2752820"/>
                    <a:gd name="connsiteX51" fmla="*/ 582567 w 1206591"/>
                    <a:gd name="connsiteY51" fmla="*/ 2089402 h 2752820"/>
                    <a:gd name="connsiteX52" fmla="*/ 580320 w 1206591"/>
                    <a:gd name="connsiteY52" fmla="*/ 2084265 h 2752820"/>
                    <a:gd name="connsiteX53" fmla="*/ 577741 w 1206591"/>
                    <a:gd name="connsiteY53" fmla="*/ 2085892 h 2752820"/>
                    <a:gd name="connsiteX54" fmla="*/ 573792 w 1206591"/>
                    <a:gd name="connsiteY54" fmla="*/ 2083259 h 2752820"/>
                    <a:gd name="connsiteX55" fmla="*/ 559971 w 1206591"/>
                    <a:gd name="connsiteY55" fmla="*/ 2070316 h 2752820"/>
                    <a:gd name="connsiteX56" fmla="*/ 575766 w 1206591"/>
                    <a:gd name="connsiteY56" fmla="*/ 2039603 h 2752820"/>
                    <a:gd name="connsiteX57" fmla="*/ 581909 w 1206591"/>
                    <a:gd name="connsiteY57" fmla="*/ 2023588 h 2752820"/>
                    <a:gd name="connsiteX58" fmla="*/ 575985 w 1206591"/>
                    <a:gd name="connsiteY58" fmla="*/ 1975544 h 2752820"/>
                    <a:gd name="connsiteX59" fmla="*/ 527502 w 1206591"/>
                    <a:gd name="connsiteY59" fmla="*/ 1912143 h 2752820"/>
                    <a:gd name="connsiteX60" fmla="*/ 527502 w 1206591"/>
                    <a:gd name="connsiteY60" fmla="*/ 1883623 h 2752820"/>
                    <a:gd name="connsiteX61" fmla="*/ 562164 w 1206591"/>
                    <a:gd name="connsiteY61" fmla="*/ 1814738 h 2752820"/>
                    <a:gd name="connsiteX62" fmla="*/ 543736 w 1206591"/>
                    <a:gd name="connsiteY62" fmla="*/ 1755725 h 2752820"/>
                    <a:gd name="connsiteX63" fmla="*/ 532109 w 1206591"/>
                    <a:gd name="connsiteY63" fmla="*/ 1738613 h 2752820"/>
                    <a:gd name="connsiteX64" fmla="*/ 534084 w 1206591"/>
                    <a:gd name="connsiteY64" fmla="*/ 1736639 h 2752820"/>
                    <a:gd name="connsiteX65" fmla="*/ 534303 w 1206591"/>
                    <a:gd name="connsiteY65" fmla="*/ 1736200 h 2752820"/>
                    <a:gd name="connsiteX66" fmla="*/ 532109 w 1206591"/>
                    <a:gd name="connsiteY66" fmla="*/ 1735103 h 2752820"/>
                    <a:gd name="connsiteX67" fmla="*/ 501616 w 1206591"/>
                    <a:gd name="connsiteY67" fmla="*/ 1709874 h 2752820"/>
                    <a:gd name="connsiteX68" fmla="*/ 497008 w 1206591"/>
                    <a:gd name="connsiteY68" fmla="*/ 1687937 h 2752820"/>
                    <a:gd name="connsiteX69" fmla="*/ 531808 w 1206591"/>
                    <a:gd name="connsiteY69" fmla="*/ 1626564 h 2752820"/>
                    <a:gd name="connsiteX70" fmla="*/ 531822 w 1206591"/>
                    <a:gd name="connsiteY70" fmla="*/ 1627420 h 2752820"/>
                    <a:gd name="connsiteX71" fmla="*/ 532461 w 1206591"/>
                    <a:gd name="connsiteY71" fmla="*/ 1563126 h 2752820"/>
                    <a:gd name="connsiteX72" fmla="*/ 473315 w 1206591"/>
                    <a:gd name="connsiteY72" fmla="*/ 1495321 h 2752820"/>
                    <a:gd name="connsiteX73" fmla="*/ 471341 w 1206591"/>
                    <a:gd name="connsiteY73" fmla="*/ 1476454 h 2752820"/>
                    <a:gd name="connsiteX74" fmla="*/ 495253 w 1206591"/>
                    <a:gd name="connsiteY74" fmla="*/ 1441134 h 2752820"/>
                    <a:gd name="connsiteX75" fmla="*/ 463662 w 1206591"/>
                    <a:gd name="connsiteY75" fmla="*/ 1350750 h 2752820"/>
                    <a:gd name="connsiteX76" fmla="*/ 449841 w 1206591"/>
                    <a:gd name="connsiteY76" fmla="*/ 1348117 h 2752820"/>
                    <a:gd name="connsiteX77" fmla="*/ 437556 w 1206591"/>
                    <a:gd name="connsiteY77" fmla="*/ 1335173 h 2752820"/>
                    <a:gd name="connsiteX78" fmla="*/ 438214 w 1206591"/>
                    <a:gd name="connsiteY78" fmla="*/ 1311042 h 2752820"/>
                    <a:gd name="connsiteX79" fmla="*/ 422638 w 1206591"/>
                    <a:gd name="connsiteY79" fmla="*/ 1304021 h 2752820"/>
                    <a:gd name="connsiteX80" fmla="*/ 406404 w 1206591"/>
                    <a:gd name="connsiteY80" fmla="*/ 1304021 h 2752820"/>
                    <a:gd name="connsiteX81" fmla="*/ 348049 w 1206591"/>
                    <a:gd name="connsiteY81" fmla="*/ 1311041 h 2752820"/>
                    <a:gd name="connsiteX82" fmla="*/ 334447 w 1206591"/>
                    <a:gd name="connsiteY82" fmla="*/ 1296343 h 2752820"/>
                    <a:gd name="connsiteX83" fmla="*/ 338177 w 1206591"/>
                    <a:gd name="connsiteY83" fmla="*/ 1192356 h 2752820"/>
                    <a:gd name="connsiteX84" fmla="*/ 339472 w 1206591"/>
                    <a:gd name="connsiteY84" fmla="*/ 1143444 h 2752820"/>
                    <a:gd name="connsiteX85" fmla="*/ 265987 w 1206591"/>
                    <a:gd name="connsiteY85" fmla="*/ 1103558 h 2752820"/>
                    <a:gd name="connsiteX86" fmla="*/ 0 w 1206591"/>
                    <a:gd name="connsiteY86" fmla="*/ 603296 h 2752820"/>
                    <a:gd name="connsiteX87" fmla="*/ 47410 w 1206591"/>
                    <a:gd name="connsiteY87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665356 w 1206591"/>
                    <a:gd name="connsiteY5" fmla="*/ 176012 h 2752820"/>
                    <a:gd name="connsiteX6" fmla="*/ 603296 w 1206591"/>
                    <a:gd name="connsiteY6" fmla="*/ 163483 h 2752820"/>
                    <a:gd name="connsiteX7" fmla="*/ 443859 w 1206591"/>
                    <a:gd name="connsiteY7" fmla="*/ 322919 h 2752820"/>
                    <a:gd name="connsiteX8" fmla="*/ 603296 w 1206591"/>
                    <a:gd name="connsiteY8" fmla="*/ 482356 h 2752820"/>
                    <a:gd name="connsiteX9" fmla="*/ 762733 w 1206591"/>
                    <a:gd name="connsiteY9" fmla="*/ 322919 h 2752820"/>
                    <a:gd name="connsiteX10" fmla="*/ 753492 w 1206591"/>
                    <a:gd name="connsiteY10" fmla="*/ 277148 h 2752820"/>
                    <a:gd name="connsiteX11" fmla="*/ 785562 w 1206591"/>
                    <a:gd name="connsiteY11" fmla="*/ 266006 h 2752820"/>
                    <a:gd name="connsiteX12" fmla="*/ 963332 w 1206591"/>
                    <a:gd name="connsiteY12" fmla="*/ 139490 h 2752820"/>
                    <a:gd name="connsiteX13" fmla="*/ 972122 w 1206591"/>
                    <a:gd name="connsiteY13" fmla="*/ 129039 h 2752820"/>
                    <a:gd name="connsiteX14" fmla="*/ 1029890 w 1206591"/>
                    <a:gd name="connsiteY14" fmla="*/ 176701 h 2752820"/>
                    <a:gd name="connsiteX15" fmla="*/ 1206591 w 1206591"/>
                    <a:gd name="connsiteY15" fmla="*/ 603295 h 2752820"/>
                    <a:gd name="connsiteX16" fmla="*/ 940604 w 1206591"/>
                    <a:gd name="connsiteY16" fmla="*/ 1103558 h 2752820"/>
                    <a:gd name="connsiteX17" fmla="*/ 857670 w 1206591"/>
                    <a:gd name="connsiteY17" fmla="*/ 1148573 h 2752820"/>
                    <a:gd name="connsiteX18" fmla="*/ 857670 w 1206591"/>
                    <a:gd name="connsiteY18" fmla="*/ 2588272 h 2752820"/>
                    <a:gd name="connsiteX19" fmla="*/ 858547 w 1206591"/>
                    <a:gd name="connsiteY19" fmla="*/ 2599022 h 2752820"/>
                    <a:gd name="connsiteX20" fmla="*/ 853940 w 1206591"/>
                    <a:gd name="connsiteY20" fmla="*/ 2605603 h 2752820"/>
                    <a:gd name="connsiteX21" fmla="*/ 792294 w 1206591"/>
                    <a:gd name="connsiteY21" fmla="*/ 2666372 h 2752820"/>
                    <a:gd name="connsiteX22" fmla="*/ 755438 w 1206591"/>
                    <a:gd name="connsiteY22" fmla="*/ 2700595 h 2752820"/>
                    <a:gd name="connsiteX23" fmla="*/ 754564 w 1206591"/>
                    <a:gd name="connsiteY23" fmla="*/ 2698017 h 2752820"/>
                    <a:gd name="connsiteX24" fmla="*/ 754561 w 1206591"/>
                    <a:gd name="connsiteY24" fmla="*/ 2698182 h 2752820"/>
                    <a:gd name="connsiteX25" fmla="*/ 753684 w 1206591"/>
                    <a:gd name="connsiteY25" fmla="*/ 2702350 h 2752820"/>
                    <a:gd name="connsiteX26" fmla="*/ 710465 w 1206591"/>
                    <a:gd name="connsiteY26" fmla="*/ 2745349 h 2752820"/>
                    <a:gd name="connsiteX27" fmla="*/ 691819 w 1206591"/>
                    <a:gd name="connsiteY27" fmla="*/ 2752808 h 2752820"/>
                    <a:gd name="connsiteX28" fmla="*/ 657156 w 1206591"/>
                    <a:gd name="connsiteY28" fmla="*/ 2751930 h 2752820"/>
                    <a:gd name="connsiteX29" fmla="*/ 657149 w 1206591"/>
                    <a:gd name="connsiteY29" fmla="*/ 2747739 h 2752820"/>
                    <a:gd name="connsiteX30" fmla="*/ 655130 w 1206591"/>
                    <a:gd name="connsiteY30" fmla="*/ 2750014 h 2752820"/>
                    <a:gd name="connsiteX31" fmla="*/ 650136 w 1206591"/>
                    <a:gd name="connsiteY31" fmla="*/ 2750394 h 2752820"/>
                    <a:gd name="connsiteX32" fmla="*/ 636754 w 1206591"/>
                    <a:gd name="connsiteY32" fmla="*/ 2739645 h 2752820"/>
                    <a:gd name="connsiteX33" fmla="*/ 464979 w 1206591"/>
                    <a:gd name="connsiteY33" fmla="*/ 2536499 h 2752820"/>
                    <a:gd name="connsiteX34" fmla="*/ 466076 w 1206591"/>
                    <a:gd name="connsiteY34" fmla="*/ 2504909 h 2752820"/>
                    <a:gd name="connsiteX35" fmla="*/ 512365 w 1206591"/>
                    <a:gd name="connsiteY35" fmla="*/ 2450064 h 2752820"/>
                    <a:gd name="connsiteX36" fmla="*/ 513461 w 1206591"/>
                    <a:gd name="connsiteY36" fmla="*/ 2414304 h 2752820"/>
                    <a:gd name="connsiteX37" fmla="*/ 542639 w 1206591"/>
                    <a:gd name="connsiteY37" fmla="*/ 2356607 h 2752820"/>
                    <a:gd name="connsiteX38" fmla="*/ 640702 w 1206591"/>
                    <a:gd name="connsiteY38" fmla="*/ 2281579 h 2752820"/>
                    <a:gd name="connsiteX39" fmla="*/ 657156 w 1206591"/>
                    <a:gd name="connsiteY39" fmla="*/ 2261176 h 2752820"/>
                    <a:gd name="connsiteX40" fmla="*/ 659999 w 1206591"/>
                    <a:gd name="connsiteY40" fmla="*/ 2263633 h 2752820"/>
                    <a:gd name="connsiteX41" fmla="*/ 660008 w 1206591"/>
                    <a:gd name="connsiteY41" fmla="*/ 2261397 h 2752820"/>
                    <a:gd name="connsiteX42" fmla="*/ 661105 w 1206591"/>
                    <a:gd name="connsiteY42" fmla="*/ 2256131 h 2752820"/>
                    <a:gd name="connsiteX43" fmla="*/ 679094 w 1206591"/>
                    <a:gd name="connsiteY43" fmla="*/ 2199970 h 2752820"/>
                    <a:gd name="connsiteX44" fmla="*/ 680850 w 1206591"/>
                    <a:gd name="connsiteY44" fmla="*/ 2198873 h 2752820"/>
                    <a:gd name="connsiteX45" fmla="*/ 678655 w 1206591"/>
                    <a:gd name="connsiteY45" fmla="*/ 2173205 h 2752820"/>
                    <a:gd name="connsiteX46" fmla="*/ 663080 w 1206591"/>
                    <a:gd name="connsiteY46" fmla="*/ 2157849 h 2752820"/>
                    <a:gd name="connsiteX47" fmla="*/ 663299 w 1206591"/>
                    <a:gd name="connsiteY47" fmla="*/ 2156313 h 2752820"/>
                    <a:gd name="connsiteX48" fmla="*/ 663807 w 1206591"/>
                    <a:gd name="connsiteY48" fmla="*/ 2151829 h 2752820"/>
                    <a:gd name="connsiteX49" fmla="*/ 661325 w 1206591"/>
                    <a:gd name="connsiteY49" fmla="*/ 2155874 h 2752820"/>
                    <a:gd name="connsiteX50" fmla="*/ 582567 w 1206591"/>
                    <a:gd name="connsiteY50" fmla="*/ 2089402 h 2752820"/>
                    <a:gd name="connsiteX51" fmla="*/ 580320 w 1206591"/>
                    <a:gd name="connsiteY51" fmla="*/ 2084265 h 2752820"/>
                    <a:gd name="connsiteX52" fmla="*/ 577741 w 1206591"/>
                    <a:gd name="connsiteY52" fmla="*/ 2085892 h 2752820"/>
                    <a:gd name="connsiteX53" fmla="*/ 573792 w 1206591"/>
                    <a:gd name="connsiteY53" fmla="*/ 2083259 h 2752820"/>
                    <a:gd name="connsiteX54" fmla="*/ 559971 w 1206591"/>
                    <a:gd name="connsiteY54" fmla="*/ 2070316 h 2752820"/>
                    <a:gd name="connsiteX55" fmla="*/ 575766 w 1206591"/>
                    <a:gd name="connsiteY55" fmla="*/ 2039603 h 2752820"/>
                    <a:gd name="connsiteX56" fmla="*/ 581909 w 1206591"/>
                    <a:gd name="connsiteY56" fmla="*/ 2023588 h 2752820"/>
                    <a:gd name="connsiteX57" fmla="*/ 575985 w 1206591"/>
                    <a:gd name="connsiteY57" fmla="*/ 1975544 h 2752820"/>
                    <a:gd name="connsiteX58" fmla="*/ 527502 w 1206591"/>
                    <a:gd name="connsiteY58" fmla="*/ 1912143 h 2752820"/>
                    <a:gd name="connsiteX59" fmla="*/ 527502 w 1206591"/>
                    <a:gd name="connsiteY59" fmla="*/ 1883623 h 2752820"/>
                    <a:gd name="connsiteX60" fmla="*/ 562164 w 1206591"/>
                    <a:gd name="connsiteY60" fmla="*/ 1814738 h 2752820"/>
                    <a:gd name="connsiteX61" fmla="*/ 543736 w 1206591"/>
                    <a:gd name="connsiteY61" fmla="*/ 1755725 h 2752820"/>
                    <a:gd name="connsiteX62" fmla="*/ 532109 w 1206591"/>
                    <a:gd name="connsiteY62" fmla="*/ 1738613 h 2752820"/>
                    <a:gd name="connsiteX63" fmla="*/ 534084 w 1206591"/>
                    <a:gd name="connsiteY63" fmla="*/ 1736639 h 2752820"/>
                    <a:gd name="connsiteX64" fmla="*/ 534303 w 1206591"/>
                    <a:gd name="connsiteY64" fmla="*/ 1736200 h 2752820"/>
                    <a:gd name="connsiteX65" fmla="*/ 532109 w 1206591"/>
                    <a:gd name="connsiteY65" fmla="*/ 1735103 h 2752820"/>
                    <a:gd name="connsiteX66" fmla="*/ 501616 w 1206591"/>
                    <a:gd name="connsiteY66" fmla="*/ 1709874 h 2752820"/>
                    <a:gd name="connsiteX67" fmla="*/ 497008 w 1206591"/>
                    <a:gd name="connsiteY67" fmla="*/ 1687937 h 2752820"/>
                    <a:gd name="connsiteX68" fmla="*/ 531808 w 1206591"/>
                    <a:gd name="connsiteY68" fmla="*/ 1626564 h 2752820"/>
                    <a:gd name="connsiteX69" fmla="*/ 531822 w 1206591"/>
                    <a:gd name="connsiteY69" fmla="*/ 1627420 h 2752820"/>
                    <a:gd name="connsiteX70" fmla="*/ 532461 w 1206591"/>
                    <a:gd name="connsiteY70" fmla="*/ 1563126 h 2752820"/>
                    <a:gd name="connsiteX71" fmla="*/ 473315 w 1206591"/>
                    <a:gd name="connsiteY71" fmla="*/ 1495321 h 2752820"/>
                    <a:gd name="connsiteX72" fmla="*/ 471341 w 1206591"/>
                    <a:gd name="connsiteY72" fmla="*/ 1476454 h 2752820"/>
                    <a:gd name="connsiteX73" fmla="*/ 495253 w 1206591"/>
                    <a:gd name="connsiteY73" fmla="*/ 1441134 h 2752820"/>
                    <a:gd name="connsiteX74" fmla="*/ 463662 w 1206591"/>
                    <a:gd name="connsiteY74" fmla="*/ 1350750 h 2752820"/>
                    <a:gd name="connsiteX75" fmla="*/ 449841 w 1206591"/>
                    <a:gd name="connsiteY75" fmla="*/ 1348117 h 2752820"/>
                    <a:gd name="connsiteX76" fmla="*/ 437556 w 1206591"/>
                    <a:gd name="connsiteY76" fmla="*/ 1335173 h 2752820"/>
                    <a:gd name="connsiteX77" fmla="*/ 438214 w 1206591"/>
                    <a:gd name="connsiteY77" fmla="*/ 1311042 h 2752820"/>
                    <a:gd name="connsiteX78" fmla="*/ 422638 w 1206591"/>
                    <a:gd name="connsiteY78" fmla="*/ 1304021 h 2752820"/>
                    <a:gd name="connsiteX79" fmla="*/ 406404 w 1206591"/>
                    <a:gd name="connsiteY79" fmla="*/ 1304021 h 2752820"/>
                    <a:gd name="connsiteX80" fmla="*/ 348049 w 1206591"/>
                    <a:gd name="connsiteY80" fmla="*/ 1311041 h 2752820"/>
                    <a:gd name="connsiteX81" fmla="*/ 334447 w 1206591"/>
                    <a:gd name="connsiteY81" fmla="*/ 1296343 h 2752820"/>
                    <a:gd name="connsiteX82" fmla="*/ 338177 w 1206591"/>
                    <a:gd name="connsiteY82" fmla="*/ 1192356 h 2752820"/>
                    <a:gd name="connsiteX83" fmla="*/ 339472 w 1206591"/>
                    <a:gd name="connsiteY83" fmla="*/ 1143444 h 2752820"/>
                    <a:gd name="connsiteX84" fmla="*/ 265987 w 1206591"/>
                    <a:gd name="connsiteY84" fmla="*/ 1103558 h 2752820"/>
                    <a:gd name="connsiteX85" fmla="*/ 0 w 1206591"/>
                    <a:gd name="connsiteY85" fmla="*/ 603296 h 2752820"/>
                    <a:gd name="connsiteX86" fmla="*/ 47410 w 1206591"/>
                    <a:gd name="connsiteY86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88365 w 1206591"/>
                    <a:gd name="connsiteY3" fmla="*/ 66990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41063 w 1206591"/>
                    <a:gd name="connsiteY11" fmla="*/ 125493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38904 w 1206591"/>
                    <a:gd name="connsiteY11" fmla="*/ 129739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1206591" h="2752820">
                      <a:moveTo>
                        <a:pt x="47410" y="368466"/>
                      </a:moveTo>
                      <a:cubicBezTo>
                        <a:pt x="138995" y="151934"/>
                        <a:pt x="353402" y="0"/>
                        <a:pt x="603296" y="0"/>
                      </a:cubicBezTo>
                      <a:cubicBezTo>
                        <a:pt x="686593" y="0"/>
                        <a:pt x="765948" y="16882"/>
                        <a:pt x="838125" y="47410"/>
                      </a:cubicBezTo>
                      <a:lnTo>
                        <a:pt x="877680" y="72242"/>
                      </a:lnTo>
                      <a:lnTo>
                        <a:pt x="665356" y="176012"/>
                      </a:lnTo>
                      <a:cubicBezTo>
                        <a:pt x="646281" y="167944"/>
                        <a:pt x="625309" y="163483"/>
                        <a:pt x="603296" y="163483"/>
                      </a:cubicBezTo>
                      <a:cubicBezTo>
                        <a:pt x="515241" y="163482"/>
                        <a:pt x="443859" y="234864"/>
                        <a:pt x="443859" y="322919"/>
                      </a:cubicBezTo>
                      <a:cubicBezTo>
                        <a:pt x="443859" y="410974"/>
                        <a:pt x="515241" y="482356"/>
                        <a:pt x="603296" y="482356"/>
                      </a:cubicBezTo>
                      <a:cubicBezTo>
                        <a:pt x="691351" y="482356"/>
                        <a:pt x="762733" y="410974"/>
                        <a:pt x="762733" y="322919"/>
                      </a:cubicBezTo>
                      <a:lnTo>
                        <a:pt x="753492" y="277148"/>
                      </a:lnTo>
                      <a:lnTo>
                        <a:pt x="785562" y="266006"/>
                      </a:lnTo>
                      <a:cubicBezTo>
                        <a:pt x="852084" y="235545"/>
                        <a:pt x="888055" y="182914"/>
                        <a:pt x="938904" y="129739"/>
                      </a:cubicBezTo>
                      <a:lnTo>
                        <a:pt x="972122" y="129039"/>
                      </a:lnTo>
                      <a:lnTo>
                        <a:pt x="1029890" y="176701"/>
                      </a:lnTo>
                      <a:cubicBezTo>
                        <a:pt x="1139065" y="285875"/>
                        <a:pt x="1206591" y="436699"/>
                        <a:pt x="1206591" y="603295"/>
                      </a:cubicBezTo>
                      <a:cubicBezTo>
                        <a:pt x="1206591" y="811540"/>
                        <a:pt x="1101081" y="995141"/>
                        <a:pt x="940604" y="1103558"/>
                      </a:cubicBezTo>
                      <a:lnTo>
                        <a:pt x="857670" y="1148573"/>
                      </a:lnTo>
                      <a:lnTo>
                        <a:pt x="857670" y="2588272"/>
                      </a:lnTo>
                      <a:cubicBezTo>
                        <a:pt x="857669" y="2591783"/>
                        <a:pt x="856792" y="2595512"/>
                        <a:pt x="858547" y="2599022"/>
                      </a:cubicBezTo>
                      <a:lnTo>
                        <a:pt x="853940" y="2605603"/>
                      </a:lnTo>
                      <a:cubicBezTo>
                        <a:pt x="832879" y="2625347"/>
                        <a:pt x="812258" y="2645530"/>
                        <a:pt x="792294" y="2666372"/>
                      </a:cubicBezTo>
                      <a:cubicBezTo>
                        <a:pt x="780667" y="2678657"/>
                        <a:pt x="768601" y="2690065"/>
                        <a:pt x="755438" y="2700595"/>
                      </a:cubicBezTo>
                      <a:lnTo>
                        <a:pt x="754564" y="2698017"/>
                      </a:lnTo>
                      <a:lnTo>
                        <a:pt x="754561" y="2698182"/>
                      </a:lnTo>
                      <a:cubicBezTo>
                        <a:pt x="754341" y="2699498"/>
                        <a:pt x="754342" y="2701034"/>
                        <a:pt x="753684" y="2702350"/>
                      </a:cubicBezTo>
                      <a:lnTo>
                        <a:pt x="710465" y="2745349"/>
                      </a:lnTo>
                      <a:cubicBezTo>
                        <a:pt x="705420" y="2750394"/>
                        <a:pt x="699058" y="2753027"/>
                        <a:pt x="691819" y="2752808"/>
                      </a:cubicBezTo>
                      <a:lnTo>
                        <a:pt x="657156" y="2751930"/>
                      </a:lnTo>
                      <a:cubicBezTo>
                        <a:pt x="657154" y="2750533"/>
                        <a:pt x="657151" y="2749136"/>
                        <a:pt x="657149" y="2747739"/>
                      </a:cubicBezTo>
                      <a:lnTo>
                        <a:pt x="655130" y="2750014"/>
                      </a:lnTo>
                      <a:cubicBezTo>
                        <a:pt x="653989" y="2750545"/>
                        <a:pt x="652385" y="2750724"/>
                        <a:pt x="650136" y="2750394"/>
                      </a:cubicBezTo>
                      <a:cubicBezTo>
                        <a:pt x="644213" y="2748639"/>
                        <a:pt x="640483" y="2744033"/>
                        <a:pt x="636754" y="2739645"/>
                      </a:cubicBezTo>
                      <a:lnTo>
                        <a:pt x="464979" y="2536499"/>
                      </a:lnTo>
                      <a:cubicBezTo>
                        <a:pt x="454668" y="2524433"/>
                        <a:pt x="455107" y="2516974"/>
                        <a:pt x="466076" y="2504909"/>
                      </a:cubicBezTo>
                      <a:cubicBezTo>
                        <a:pt x="482090" y="2487138"/>
                        <a:pt x="500298" y="2471343"/>
                        <a:pt x="512365" y="2450064"/>
                      </a:cubicBezTo>
                      <a:cubicBezTo>
                        <a:pt x="516313" y="2438216"/>
                        <a:pt x="514339" y="2426150"/>
                        <a:pt x="513461" y="2414304"/>
                      </a:cubicBezTo>
                      <a:cubicBezTo>
                        <a:pt x="509951" y="2368893"/>
                        <a:pt x="508635" y="2377229"/>
                        <a:pt x="542639" y="2356607"/>
                      </a:cubicBezTo>
                      <a:cubicBezTo>
                        <a:pt x="577960" y="2335108"/>
                        <a:pt x="612183" y="2312073"/>
                        <a:pt x="640702" y="2281579"/>
                      </a:cubicBezTo>
                      <a:cubicBezTo>
                        <a:pt x="646626" y="2275217"/>
                        <a:pt x="651672" y="2267978"/>
                        <a:pt x="657156" y="2261176"/>
                      </a:cubicBezTo>
                      <a:lnTo>
                        <a:pt x="659999" y="2263633"/>
                      </a:lnTo>
                      <a:cubicBezTo>
                        <a:pt x="660002" y="2262887"/>
                        <a:pt x="660005" y="2262142"/>
                        <a:pt x="660008" y="2261397"/>
                      </a:cubicBezTo>
                      <a:cubicBezTo>
                        <a:pt x="660008" y="2259421"/>
                        <a:pt x="660227" y="2257886"/>
                        <a:pt x="661105" y="2256131"/>
                      </a:cubicBezTo>
                      <a:cubicBezTo>
                        <a:pt x="669661" y="2238361"/>
                        <a:pt x="676681" y="2219933"/>
                        <a:pt x="679094" y="2199970"/>
                      </a:cubicBezTo>
                      <a:cubicBezTo>
                        <a:pt x="679752" y="2199751"/>
                        <a:pt x="680191" y="2199311"/>
                        <a:pt x="680850" y="2198873"/>
                      </a:cubicBezTo>
                      <a:cubicBezTo>
                        <a:pt x="682385" y="2190098"/>
                        <a:pt x="686992" y="2181103"/>
                        <a:pt x="678655" y="2173205"/>
                      </a:cubicBezTo>
                      <a:cubicBezTo>
                        <a:pt x="673390" y="2167940"/>
                        <a:pt x="668345" y="2162895"/>
                        <a:pt x="663080" y="2157849"/>
                      </a:cubicBezTo>
                      <a:cubicBezTo>
                        <a:pt x="663079" y="2157410"/>
                        <a:pt x="663299" y="2156752"/>
                        <a:pt x="663299" y="2156313"/>
                      </a:cubicBezTo>
                      <a:cubicBezTo>
                        <a:pt x="663468" y="2154818"/>
                        <a:pt x="663638" y="2153324"/>
                        <a:pt x="663807" y="2151829"/>
                      </a:cubicBezTo>
                      <a:lnTo>
                        <a:pt x="661325" y="2155874"/>
                      </a:lnTo>
                      <a:lnTo>
                        <a:pt x="582567" y="2089402"/>
                      </a:lnTo>
                      <a:lnTo>
                        <a:pt x="580320" y="2084265"/>
                      </a:lnTo>
                      <a:lnTo>
                        <a:pt x="577741" y="2085892"/>
                      </a:lnTo>
                      <a:lnTo>
                        <a:pt x="573792" y="2083259"/>
                      </a:lnTo>
                      <a:cubicBezTo>
                        <a:pt x="569185" y="2078872"/>
                        <a:pt x="564578" y="2074484"/>
                        <a:pt x="559971" y="2070316"/>
                      </a:cubicBezTo>
                      <a:cubicBezTo>
                        <a:pt x="564578" y="2059566"/>
                        <a:pt x="568526" y="2048817"/>
                        <a:pt x="575766" y="2039603"/>
                      </a:cubicBezTo>
                      <a:cubicBezTo>
                        <a:pt x="579423" y="2031814"/>
                        <a:pt x="581292" y="2034438"/>
                        <a:pt x="581909" y="2023588"/>
                      </a:cubicBezTo>
                      <a:cubicBezTo>
                        <a:pt x="581945" y="2012912"/>
                        <a:pt x="585052" y="1994118"/>
                        <a:pt x="575985" y="1975544"/>
                      </a:cubicBezTo>
                      <a:cubicBezTo>
                        <a:pt x="561725" y="1952948"/>
                        <a:pt x="543517" y="1933423"/>
                        <a:pt x="527502" y="1912143"/>
                      </a:cubicBezTo>
                      <a:cubicBezTo>
                        <a:pt x="524870" y="1902710"/>
                        <a:pt x="524870" y="1893057"/>
                        <a:pt x="527502" y="1883623"/>
                      </a:cubicBezTo>
                      <a:cubicBezTo>
                        <a:pt x="543078" y="1862563"/>
                        <a:pt x="554266" y="1839528"/>
                        <a:pt x="562164" y="1814738"/>
                      </a:cubicBezTo>
                      <a:cubicBezTo>
                        <a:pt x="566332" y="1791923"/>
                        <a:pt x="554925" y="1773934"/>
                        <a:pt x="543736" y="1755725"/>
                      </a:cubicBezTo>
                      <a:cubicBezTo>
                        <a:pt x="540226" y="1749801"/>
                        <a:pt x="536058" y="1744317"/>
                        <a:pt x="532109" y="1738613"/>
                      </a:cubicBezTo>
                      <a:cubicBezTo>
                        <a:pt x="531451" y="1736858"/>
                        <a:pt x="532109" y="1735981"/>
                        <a:pt x="534084" y="1736639"/>
                      </a:cubicBezTo>
                      <a:cubicBezTo>
                        <a:pt x="534303" y="1736420"/>
                        <a:pt x="534303" y="1736420"/>
                        <a:pt x="534303" y="1736200"/>
                      </a:cubicBezTo>
                      <a:cubicBezTo>
                        <a:pt x="533645" y="1735761"/>
                        <a:pt x="532987" y="1735542"/>
                        <a:pt x="532109" y="1735103"/>
                      </a:cubicBezTo>
                      <a:lnTo>
                        <a:pt x="501616" y="1709874"/>
                      </a:lnTo>
                      <a:cubicBezTo>
                        <a:pt x="493498" y="1703732"/>
                        <a:pt x="492621" y="1696712"/>
                        <a:pt x="497008" y="1687937"/>
                      </a:cubicBezTo>
                      <a:cubicBezTo>
                        <a:pt x="502040" y="1674052"/>
                        <a:pt x="526006" y="1636651"/>
                        <a:pt x="531808" y="1626564"/>
                      </a:cubicBezTo>
                      <a:cubicBezTo>
                        <a:pt x="531813" y="1626850"/>
                        <a:pt x="531817" y="1627134"/>
                        <a:pt x="531822" y="1627420"/>
                      </a:cubicBezTo>
                      <a:cubicBezTo>
                        <a:pt x="531931" y="1616847"/>
                        <a:pt x="542213" y="1585142"/>
                        <a:pt x="532461" y="1563126"/>
                      </a:cubicBezTo>
                      <a:lnTo>
                        <a:pt x="473315" y="1495321"/>
                      </a:lnTo>
                      <a:cubicBezTo>
                        <a:pt x="465417" y="1489837"/>
                        <a:pt x="466295" y="1483475"/>
                        <a:pt x="471341" y="1476454"/>
                      </a:cubicBezTo>
                      <a:cubicBezTo>
                        <a:pt x="479896" y="1465046"/>
                        <a:pt x="488233" y="1453638"/>
                        <a:pt x="495253" y="1441134"/>
                      </a:cubicBezTo>
                      <a:cubicBezTo>
                        <a:pt x="516972" y="1402742"/>
                        <a:pt x="504687" y="1367642"/>
                        <a:pt x="463662" y="1350750"/>
                      </a:cubicBezTo>
                      <a:cubicBezTo>
                        <a:pt x="459275" y="1348994"/>
                        <a:pt x="454668" y="1347678"/>
                        <a:pt x="449841" y="1348117"/>
                      </a:cubicBezTo>
                      <a:cubicBezTo>
                        <a:pt x="439969" y="1349213"/>
                        <a:pt x="436679" y="1344388"/>
                        <a:pt x="437556" y="1335173"/>
                      </a:cubicBezTo>
                      <a:cubicBezTo>
                        <a:pt x="438214" y="1327276"/>
                        <a:pt x="437995" y="1319159"/>
                        <a:pt x="438214" y="1311042"/>
                      </a:cubicBezTo>
                      <a:lnTo>
                        <a:pt x="422638" y="1304021"/>
                      </a:lnTo>
                      <a:lnTo>
                        <a:pt x="406404" y="1304021"/>
                      </a:lnTo>
                      <a:cubicBezTo>
                        <a:pt x="387098" y="1306873"/>
                        <a:pt x="368012" y="1312358"/>
                        <a:pt x="348049" y="1311041"/>
                      </a:cubicBezTo>
                      <a:cubicBezTo>
                        <a:pt x="334667" y="1310164"/>
                        <a:pt x="333789" y="1310164"/>
                        <a:pt x="334447" y="1296343"/>
                      </a:cubicBezTo>
                      <a:cubicBezTo>
                        <a:pt x="336422" y="1261680"/>
                        <a:pt x="337738" y="1227018"/>
                        <a:pt x="338177" y="1192356"/>
                      </a:cubicBezTo>
                      <a:cubicBezTo>
                        <a:pt x="338609" y="1176052"/>
                        <a:pt x="339040" y="1159748"/>
                        <a:pt x="339472" y="1143444"/>
                      </a:cubicBezTo>
                      <a:lnTo>
                        <a:pt x="265987" y="1103558"/>
                      </a:lnTo>
                      <a:cubicBezTo>
                        <a:pt x="105510" y="995141"/>
                        <a:pt x="0" y="811540"/>
                        <a:pt x="0" y="603296"/>
                      </a:cubicBezTo>
                      <a:cubicBezTo>
                        <a:pt x="0" y="519998"/>
                        <a:pt x="16882" y="440643"/>
                        <a:pt x="47410" y="368466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: Shape 60">
                  <a:extLst>
                    <a:ext uri="{FF2B5EF4-FFF2-40B4-BE49-F238E27FC236}">
                      <a16:creationId xmlns:a16="http://schemas.microsoft.com/office/drawing/2014/main" id="{3EBD3ECE-105C-4D4E-803D-B2D66B222263}"/>
                    </a:ext>
                  </a:extLst>
                </p:cNvPr>
                <p:cNvSpPr/>
                <p:nvPr/>
              </p:nvSpPr>
              <p:spPr>
                <a:xfrm rot="3782544">
                  <a:off x="6877925" y="2428832"/>
                  <a:ext cx="1206591" cy="2752820"/>
                </a:xfrm>
                <a:custGeom>
                  <a:avLst/>
                  <a:gdLst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703894 w 1206591"/>
                    <a:gd name="connsiteY5" fmla="*/ 201995 h 2752820"/>
                    <a:gd name="connsiteX6" fmla="*/ 665356 w 1206591"/>
                    <a:gd name="connsiteY6" fmla="*/ 176012 h 2752820"/>
                    <a:gd name="connsiteX7" fmla="*/ 603296 w 1206591"/>
                    <a:gd name="connsiteY7" fmla="*/ 163483 h 2752820"/>
                    <a:gd name="connsiteX8" fmla="*/ 443859 w 1206591"/>
                    <a:gd name="connsiteY8" fmla="*/ 322919 h 2752820"/>
                    <a:gd name="connsiteX9" fmla="*/ 603296 w 1206591"/>
                    <a:gd name="connsiteY9" fmla="*/ 482356 h 2752820"/>
                    <a:gd name="connsiteX10" fmla="*/ 762733 w 1206591"/>
                    <a:gd name="connsiteY10" fmla="*/ 322919 h 2752820"/>
                    <a:gd name="connsiteX11" fmla="*/ 753492 w 1206591"/>
                    <a:gd name="connsiteY11" fmla="*/ 277148 h 2752820"/>
                    <a:gd name="connsiteX12" fmla="*/ 785562 w 1206591"/>
                    <a:gd name="connsiteY12" fmla="*/ 266006 h 2752820"/>
                    <a:gd name="connsiteX13" fmla="*/ 963332 w 1206591"/>
                    <a:gd name="connsiteY13" fmla="*/ 139490 h 2752820"/>
                    <a:gd name="connsiteX14" fmla="*/ 972122 w 1206591"/>
                    <a:gd name="connsiteY14" fmla="*/ 129039 h 2752820"/>
                    <a:gd name="connsiteX15" fmla="*/ 1029890 w 1206591"/>
                    <a:gd name="connsiteY15" fmla="*/ 176701 h 2752820"/>
                    <a:gd name="connsiteX16" fmla="*/ 1206591 w 1206591"/>
                    <a:gd name="connsiteY16" fmla="*/ 603295 h 2752820"/>
                    <a:gd name="connsiteX17" fmla="*/ 940604 w 1206591"/>
                    <a:gd name="connsiteY17" fmla="*/ 1103558 h 2752820"/>
                    <a:gd name="connsiteX18" fmla="*/ 857670 w 1206591"/>
                    <a:gd name="connsiteY18" fmla="*/ 1148573 h 2752820"/>
                    <a:gd name="connsiteX19" fmla="*/ 857670 w 1206591"/>
                    <a:gd name="connsiteY19" fmla="*/ 2588272 h 2752820"/>
                    <a:gd name="connsiteX20" fmla="*/ 858547 w 1206591"/>
                    <a:gd name="connsiteY20" fmla="*/ 2599022 h 2752820"/>
                    <a:gd name="connsiteX21" fmla="*/ 853940 w 1206591"/>
                    <a:gd name="connsiteY21" fmla="*/ 2605603 h 2752820"/>
                    <a:gd name="connsiteX22" fmla="*/ 792294 w 1206591"/>
                    <a:gd name="connsiteY22" fmla="*/ 2666372 h 2752820"/>
                    <a:gd name="connsiteX23" fmla="*/ 755438 w 1206591"/>
                    <a:gd name="connsiteY23" fmla="*/ 2700595 h 2752820"/>
                    <a:gd name="connsiteX24" fmla="*/ 754564 w 1206591"/>
                    <a:gd name="connsiteY24" fmla="*/ 2698017 h 2752820"/>
                    <a:gd name="connsiteX25" fmla="*/ 754561 w 1206591"/>
                    <a:gd name="connsiteY25" fmla="*/ 2698182 h 2752820"/>
                    <a:gd name="connsiteX26" fmla="*/ 753684 w 1206591"/>
                    <a:gd name="connsiteY26" fmla="*/ 2702350 h 2752820"/>
                    <a:gd name="connsiteX27" fmla="*/ 710465 w 1206591"/>
                    <a:gd name="connsiteY27" fmla="*/ 2745349 h 2752820"/>
                    <a:gd name="connsiteX28" fmla="*/ 691819 w 1206591"/>
                    <a:gd name="connsiteY28" fmla="*/ 2752808 h 2752820"/>
                    <a:gd name="connsiteX29" fmla="*/ 657156 w 1206591"/>
                    <a:gd name="connsiteY29" fmla="*/ 2751930 h 2752820"/>
                    <a:gd name="connsiteX30" fmla="*/ 657149 w 1206591"/>
                    <a:gd name="connsiteY30" fmla="*/ 2747739 h 2752820"/>
                    <a:gd name="connsiteX31" fmla="*/ 655130 w 1206591"/>
                    <a:gd name="connsiteY31" fmla="*/ 2750014 h 2752820"/>
                    <a:gd name="connsiteX32" fmla="*/ 650136 w 1206591"/>
                    <a:gd name="connsiteY32" fmla="*/ 2750394 h 2752820"/>
                    <a:gd name="connsiteX33" fmla="*/ 636754 w 1206591"/>
                    <a:gd name="connsiteY33" fmla="*/ 2739645 h 2752820"/>
                    <a:gd name="connsiteX34" fmla="*/ 464979 w 1206591"/>
                    <a:gd name="connsiteY34" fmla="*/ 2536499 h 2752820"/>
                    <a:gd name="connsiteX35" fmla="*/ 466076 w 1206591"/>
                    <a:gd name="connsiteY35" fmla="*/ 2504909 h 2752820"/>
                    <a:gd name="connsiteX36" fmla="*/ 512365 w 1206591"/>
                    <a:gd name="connsiteY36" fmla="*/ 2450064 h 2752820"/>
                    <a:gd name="connsiteX37" fmla="*/ 513461 w 1206591"/>
                    <a:gd name="connsiteY37" fmla="*/ 2414304 h 2752820"/>
                    <a:gd name="connsiteX38" fmla="*/ 542639 w 1206591"/>
                    <a:gd name="connsiteY38" fmla="*/ 2356607 h 2752820"/>
                    <a:gd name="connsiteX39" fmla="*/ 640702 w 1206591"/>
                    <a:gd name="connsiteY39" fmla="*/ 2281579 h 2752820"/>
                    <a:gd name="connsiteX40" fmla="*/ 657156 w 1206591"/>
                    <a:gd name="connsiteY40" fmla="*/ 2261176 h 2752820"/>
                    <a:gd name="connsiteX41" fmla="*/ 659999 w 1206591"/>
                    <a:gd name="connsiteY41" fmla="*/ 2263633 h 2752820"/>
                    <a:gd name="connsiteX42" fmla="*/ 660008 w 1206591"/>
                    <a:gd name="connsiteY42" fmla="*/ 2261397 h 2752820"/>
                    <a:gd name="connsiteX43" fmla="*/ 661105 w 1206591"/>
                    <a:gd name="connsiteY43" fmla="*/ 2256131 h 2752820"/>
                    <a:gd name="connsiteX44" fmla="*/ 679094 w 1206591"/>
                    <a:gd name="connsiteY44" fmla="*/ 2199970 h 2752820"/>
                    <a:gd name="connsiteX45" fmla="*/ 680850 w 1206591"/>
                    <a:gd name="connsiteY45" fmla="*/ 2198873 h 2752820"/>
                    <a:gd name="connsiteX46" fmla="*/ 678655 w 1206591"/>
                    <a:gd name="connsiteY46" fmla="*/ 2173205 h 2752820"/>
                    <a:gd name="connsiteX47" fmla="*/ 663080 w 1206591"/>
                    <a:gd name="connsiteY47" fmla="*/ 2157849 h 2752820"/>
                    <a:gd name="connsiteX48" fmla="*/ 663299 w 1206591"/>
                    <a:gd name="connsiteY48" fmla="*/ 2156313 h 2752820"/>
                    <a:gd name="connsiteX49" fmla="*/ 663807 w 1206591"/>
                    <a:gd name="connsiteY49" fmla="*/ 2151829 h 2752820"/>
                    <a:gd name="connsiteX50" fmla="*/ 661325 w 1206591"/>
                    <a:gd name="connsiteY50" fmla="*/ 2155874 h 2752820"/>
                    <a:gd name="connsiteX51" fmla="*/ 582567 w 1206591"/>
                    <a:gd name="connsiteY51" fmla="*/ 2089402 h 2752820"/>
                    <a:gd name="connsiteX52" fmla="*/ 580320 w 1206591"/>
                    <a:gd name="connsiteY52" fmla="*/ 2084265 h 2752820"/>
                    <a:gd name="connsiteX53" fmla="*/ 577741 w 1206591"/>
                    <a:gd name="connsiteY53" fmla="*/ 2085892 h 2752820"/>
                    <a:gd name="connsiteX54" fmla="*/ 573792 w 1206591"/>
                    <a:gd name="connsiteY54" fmla="*/ 2083259 h 2752820"/>
                    <a:gd name="connsiteX55" fmla="*/ 559971 w 1206591"/>
                    <a:gd name="connsiteY55" fmla="*/ 2070316 h 2752820"/>
                    <a:gd name="connsiteX56" fmla="*/ 575766 w 1206591"/>
                    <a:gd name="connsiteY56" fmla="*/ 2039603 h 2752820"/>
                    <a:gd name="connsiteX57" fmla="*/ 581909 w 1206591"/>
                    <a:gd name="connsiteY57" fmla="*/ 2023588 h 2752820"/>
                    <a:gd name="connsiteX58" fmla="*/ 575985 w 1206591"/>
                    <a:gd name="connsiteY58" fmla="*/ 1975544 h 2752820"/>
                    <a:gd name="connsiteX59" fmla="*/ 527502 w 1206591"/>
                    <a:gd name="connsiteY59" fmla="*/ 1912143 h 2752820"/>
                    <a:gd name="connsiteX60" fmla="*/ 527502 w 1206591"/>
                    <a:gd name="connsiteY60" fmla="*/ 1883623 h 2752820"/>
                    <a:gd name="connsiteX61" fmla="*/ 562164 w 1206591"/>
                    <a:gd name="connsiteY61" fmla="*/ 1814738 h 2752820"/>
                    <a:gd name="connsiteX62" fmla="*/ 543736 w 1206591"/>
                    <a:gd name="connsiteY62" fmla="*/ 1755725 h 2752820"/>
                    <a:gd name="connsiteX63" fmla="*/ 532109 w 1206591"/>
                    <a:gd name="connsiteY63" fmla="*/ 1738613 h 2752820"/>
                    <a:gd name="connsiteX64" fmla="*/ 534084 w 1206591"/>
                    <a:gd name="connsiteY64" fmla="*/ 1736639 h 2752820"/>
                    <a:gd name="connsiteX65" fmla="*/ 534303 w 1206591"/>
                    <a:gd name="connsiteY65" fmla="*/ 1736200 h 2752820"/>
                    <a:gd name="connsiteX66" fmla="*/ 532109 w 1206591"/>
                    <a:gd name="connsiteY66" fmla="*/ 1735103 h 2752820"/>
                    <a:gd name="connsiteX67" fmla="*/ 501616 w 1206591"/>
                    <a:gd name="connsiteY67" fmla="*/ 1709874 h 2752820"/>
                    <a:gd name="connsiteX68" fmla="*/ 497008 w 1206591"/>
                    <a:gd name="connsiteY68" fmla="*/ 1687937 h 2752820"/>
                    <a:gd name="connsiteX69" fmla="*/ 531808 w 1206591"/>
                    <a:gd name="connsiteY69" fmla="*/ 1626564 h 2752820"/>
                    <a:gd name="connsiteX70" fmla="*/ 531822 w 1206591"/>
                    <a:gd name="connsiteY70" fmla="*/ 1627420 h 2752820"/>
                    <a:gd name="connsiteX71" fmla="*/ 532461 w 1206591"/>
                    <a:gd name="connsiteY71" fmla="*/ 1563126 h 2752820"/>
                    <a:gd name="connsiteX72" fmla="*/ 473315 w 1206591"/>
                    <a:gd name="connsiteY72" fmla="*/ 1495321 h 2752820"/>
                    <a:gd name="connsiteX73" fmla="*/ 471341 w 1206591"/>
                    <a:gd name="connsiteY73" fmla="*/ 1476454 h 2752820"/>
                    <a:gd name="connsiteX74" fmla="*/ 495253 w 1206591"/>
                    <a:gd name="connsiteY74" fmla="*/ 1441134 h 2752820"/>
                    <a:gd name="connsiteX75" fmla="*/ 463662 w 1206591"/>
                    <a:gd name="connsiteY75" fmla="*/ 1350750 h 2752820"/>
                    <a:gd name="connsiteX76" fmla="*/ 449841 w 1206591"/>
                    <a:gd name="connsiteY76" fmla="*/ 1348117 h 2752820"/>
                    <a:gd name="connsiteX77" fmla="*/ 437556 w 1206591"/>
                    <a:gd name="connsiteY77" fmla="*/ 1335173 h 2752820"/>
                    <a:gd name="connsiteX78" fmla="*/ 438214 w 1206591"/>
                    <a:gd name="connsiteY78" fmla="*/ 1311042 h 2752820"/>
                    <a:gd name="connsiteX79" fmla="*/ 422638 w 1206591"/>
                    <a:gd name="connsiteY79" fmla="*/ 1304021 h 2752820"/>
                    <a:gd name="connsiteX80" fmla="*/ 406404 w 1206591"/>
                    <a:gd name="connsiteY80" fmla="*/ 1304021 h 2752820"/>
                    <a:gd name="connsiteX81" fmla="*/ 348049 w 1206591"/>
                    <a:gd name="connsiteY81" fmla="*/ 1311041 h 2752820"/>
                    <a:gd name="connsiteX82" fmla="*/ 334447 w 1206591"/>
                    <a:gd name="connsiteY82" fmla="*/ 1296343 h 2752820"/>
                    <a:gd name="connsiteX83" fmla="*/ 338177 w 1206591"/>
                    <a:gd name="connsiteY83" fmla="*/ 1192356 h 2752820"/>
                    <a:gd name="connsiteX84" fmla="*/ 339472 w 1206591"/>
                    <a:gd name="connsiteY84" fmla="*/ 1143444 h 2752820"/>
                    <a:gd name="connsiteX85" fmla="*/ 265987 w 1206591"/>
                    <a:gd name="connsiteY85" fmla="*/ 1103558 h 2752820"/>
                    <a:gd name="connsiteX86" fmla="*/ 0 w 1206591"/>
                    <a:gd name="connsiteY86" fmla="*/ 603296 h 2752820"/>
                    <a:gd name="connsiteX87" fmla="*/ 47410 w 1206591"/>
                    <a:gd name="connsiteY87" fmla="*/ 368466 h 275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206591" h="2752820">
                      <a:moveTo>
                        <a:pt x="47410" y="368466"/>
                      </a:moveTo>
                      <a:cubicBezTo>
                        <a:pt x="138995" y="151934"/>
                        <a:pt x="353402" y="0"/>
                        <a:pt x="603296" y="0"/>
                      </a:cubicBezTo>
                      <a:cubicBezTo>
                        <a:pt x="686593" y="0"/>
                        <a:pt x="765948" y="16882"/>
                        <a:pt x="838125" y="47410"/>
                      </a:cubicBezTo>
                      <a:lnTo>
                        <a:pt x="897862" y="79833"/>
                      </a:lnTo>
                      <a:lnTo>
                        <a:pt x="803376" y="156473"/>
                      </a:lnTo>
                      <a:lnTo>
                        <a:pt x="703894" y="201995"/>
                      </a:lnTo>
                      <a:lnTo>
                        <a:pt x="665356" y="176012"/>
                      </a:lnTo>
                      <a:cubicBezTo>
                        <a:pt x="646281" y="167944"/>
                        <a:pt x="625309" y="163483"/>
                        <a:pt x="603296" y="163483"/>
                      </a:cubicBezTo>
                      <a:cubicBezTo>
                        <a:pt x="515241" y="163482"/>
                        <a:pt x="443859" y="234864"/>
                        <a:pt x="443859" y="322919"/>
                      </a:cubicBezTo>
                      <a:cubicBezTo>
                        <a:pt x="443859" y="410974"/>
                        <a:pt x="515241" y="482356"/>
                        <a:pt x="603296" y="482356"/>
                      </a:cubicBezTo>
                      <a:cubicBezTo>
                        <a:pt x="691351" y="482356"/>
                        <a:pt x="762733" y="410974"/>
                        <a:pt x="762733" y="322919"/>
                      </a:cubicBezTo>
                      <a:lnTo>
                        <a:pt x="753492" y="277148"/>
                      </a:lnTo>
                      <a:lnTo>
                        <a:pt x="785562" y="266006"/>
                      </a:lnTo>
                      <a:cubicBezTo>
                        <a:pt x="852084" y="235545"/>
                        <a:pt x="912483" y="192665"/>
                        <a:pt x="963332" y="139490"/>
                      </a:cubicBezTo>
                      <a:lnTo>
                        <a:pt x="972122" y="129039"/>
                      </a:lnTo>
                      <a:lnTo>
                        <a:pt x="1029890" y="176701"/>
                      </a:lnTo>
                      <a:cubicBezTo>
                        <a:pt x="1139065" y="285875"/>
                        <a:pt x="1206591" y="436699"/>
                        <a:pt x="1206591" y="603295"/>
                      </a:cubicBezTo>
                      <a:cubicBezTo>
                        <a:pt x="1206591" y="811540"/>
                        <a:pt x="1101081" y="995141"/>
                        <a:pt x="940604" y="1103558"/>
                      </a:cubicBezTo>
                      <a:lnTo>
                        <a:pt x="857670" y="1148573"/>
                      </a:lnTo>
                      <a:lnTo>
                        <a:pt x="857670" y="2588272"/>
                      </a:lnTo>
                      <a:cubicBezTo>
                        <a:pt x="857669" y="2591783"/>
                        <a:pt x="856792" y="2595512"/>
                        <a:pt x="858547" y="2599022"/>
                      </a:cubicBezTo>
                      <a:lnTo>
                        <a:pt x="853940" y="2605603"/>
                      </a:lnTo>
                      <a:cubicBezTo>
                        <a:pt x="832879" y="2625347"/>
                        <a:pt x="812258" y="2645530"/>
                        <a:pt x="792294" y="2666372"/>
                      </a:cubicBezTo>
                      <a:cubicBezTo>
                        <a:pt x="780667" y="2678657"/>
                        <a:pt x="768601" y="2690065"/>
                        <a:pt x="755438" y="2700595"/>
                      </a:cubicBezTo>
                      <a:lnTo>
                        <a:pt x="754564" y="2698017"/>
                      </a:lnTo>
                      <a:cubicBezTo>
                        <a:pt x="754563" y="2698072"/>
                        <a:pt x="754562" y="2698127"/>
                        <a:pt x="754561" y="2698182"/>
                      </a:cubicBezTo>
                      <a:cubicBezTo>
                        <a:pt x="754341" y="2699498"/>
                        <a:pt x="754342" y="2701034"/>
                        <a:pt x="753684" y="2702350"/>
                      </a:cubicBezTo>
                      <a:lnTo>
                        <a:pt x="710465" y="2745349"/>
                      </a:lnTo>
                      <a:cubicBezTo>
                        <a:pt x="705420" y="2750394"/>
                        <a:pt x="699058" y="2753027"/>
                        <a:pt x="691819" y="2752808"/>
                      </a:cubicBezTo>
                      <a:lnTo>
                        <a:pt x="657156" y="2751930"/>
                      </a:lnTo>
                      <a:cubicBezTo>
                        <a:pt x="657154" y="2750533"/>
                        <a:pt x="657151" y="2749136"/>
                        <a:pt x="657149" y="2747739"/>
                      </a:cubicBezTo>
                      <a:lnTo>
                        <a:pt x="655130" y="2750014"/>
                      </a:lnTo>
                      <a:cubicBezTo>
                        <a:pt x="653989" y="2750545"/>
                        <a:pt x="652385" y="2750724"/>
                        <a:pt x="650136" y="2750394"/>
                      </a:cubicBezTo>
                      <a:cubicBezTo>
                        <a:pt x="644213" y="2748639"/>
                        <a:pt x="640483" y="2744033"/>
                        <a:pt x="636754" y="2739645"/>
                      </a:cubicBezTo>
                      <a:lnTo>
                        <a:pt x="464979" y="2536499"/>
                      </a:lnTo>
                      <a:cubicBezTo>
                        <a:pt x="454668" y="2524433"/>
                        <a:pt x="455107" y="2516974"/>
                        <a:pt x="466076" y="2504909"/>
                      </a:cubicBezTo>
                      <a:cubicBezTo>
                        <a:pt x="482090" y="2487138"/>
                        <a:pt x="500298" y="2471343"/>
                        <a:pt x="512365" y="2450064"/>
                      </a:cubicBezTo>
                      <a:cubicBezTo>
                        <a:pt x="516313" y="2438216"/>
                        <a:pt x="514339" y="2426150"/>
                        <a:pt x="513461" y="2414304"/>
                      </a:cubicBezTo>
                      <a:cubicBezTo>
                        <a:pt x="509951" y="2368893"/>
                        <a:pt x="508635" y="2377229"/>
                        <a:pt x="542639" y="2356607"/>
                      </a:cubicBezTo>
                      <a:cubicBezTo>
                        <a:pt x="577960" y="2335108"/>
                        <a:pt x="612183" y="2312073"/>
                        <a:pt x="640702" y="2281579"/>
                      </a:cubicBezTo>
                      <a:cubicBezTo>
                        <a:pt x="646626" y="2275217"/>
                        <a:pt x="651672" y="2267978"/>
                        <a:pt x="657156" y="2261176"/>
                      </a:cubicBezTo>
                      <a:lnTo>
                        <a:pt x="659999" y="2263633"/>
                      </a:lnTo>
                      <a:cubicBezTo>
                        <a:pt x="660002" y="2262887"/>
                        <a:pt x="660005" y="2262142"/>
                        <a:pt x="660008" y="2261397"/>
                      </a:cubicBezTo>
                      <a:cubicBezTo>
                        <a:pt x="660008" y="2259421"/>
                        <a:pt x="660227" y="2257886"/>
                        <a:pt x="661105" y="2256131"/>
                      </a:cubicBezTo>
                      <a:cubicBezTo>
                        <a:pt x="669661" y="2238361"/>
                        <a:pt x="676681" y="2219933"/>
                        <a:pt x="679094" y="2199970"/>
                      </a:cubicBezTo>
                      <a:cubicBezTo>
                        <a:pt x="679752" y="2199751"/>
                        <a:pt x="680191" y="2199311"/>
                        <a:pt x="680850" y="2198873"/>
                      </a:cubicBezTo>
                      <a:cubicBezTo>
                        <a:pt x="682385" y="2190098"/>
                        <a:pt x="686992" y="2181103"/>
                        <a:pt x="678655" y="2173205"/>
                      </a:cubicBezTo>
                      <a:cubicBezTo>
                        <a:pt x="673390" y="2167940"/>
                        <a:pt x="668345" y="2162895"/>
                        <a:pt x="663080" y="2157849"/>
                      </a:cubicBezTo>
                      <a:cubicBezTo>
                        <a:pt x="663079" y="2157410"/>
                        <a:pt x="663299" y="2156752"/>
                        <a:pt x="663299" y="2156313"/>
                      </a:cubicBezTo>
                      <a:lnTo>
                        <a:pt x="663807" y="2151829"/>
                      </a:lnTo>
                      <a:lnTo>
                        <a:pt x="661325" y="2155874"/>
                      </a:lnTo>
                      <a:lnTo>
                        <a:pt x="582567" y="2089402"/>
                      </a:lnTo>
                      <a:lnTo>
                        <a:pt x="580320" y="2084265"/>
                      </a:lnTo>
                      <a:lnTo>
                        <a:pt x="577741" y="2085892"/>
                      </a:lnTo>
                      <a:lnTo>
                        <a:pt x="573792" y="2083259"/>
                      </a:lnTo>
                      <a:cubicBezTo>
                        <a:pt x="569185" y="2078872"/>
                        <a:pt x="564578" y="2074484"/>
                        <a:pt x="559971" y="2070316"/>
                      </a:cubicBezTo>
                      <a:cubicBezTo>
                        <a:pt x="564578" y="2059566"/>
                        <a:pt x="568526" y="2048817"/>
                        <a:pt x="575766" y="2039603"/>
                      </a:cubicBezTo>
                      <a:cubicBezTo>
                        <a:pt x="579423" y="2031814"/>
                        <a:pt x="581292" y="2034438"/>
                        <a:pt x="581909" y="2023588"/>
                      </a:cubicBezTo>
                      <a:cubicBezTo>
                        <a:pt x="581945" y="2012912"/>
                        <a:pt x="585052" y="1994118"/>
                        <a:pt x="575985" y="1975544"/>
                      </a:cubicBezTo>
                      <a:cubicBezTo>
                        <a:pt x="561725" y="1952948"/>
                        <a:pt x="543517" y="1933423"/>
                        <a:pt x="527502" y="1912143"/>
                      </a:cubicBezTo>
                      <a:cubicBezTo>
                        <a:pt x="524870" y="1902710"/>
                        <a:pt x="524870" y="1893057"/>
                        <a:pt x="527502" y="1883623"/>
                      </a:cubicBezTo>
                      <a:cubicBezTo>
                        <a:pt x="543078" y="1862563"/>
                        <a:pt x="554266" y="1839528"/>
                        <a:pt x="562164" y="1814738"/>
                      </a:cubicBezTo>
                      <a:cubicBezTo>
                        <a:pt x="566332" y="1791923"/>
                        <a:pt x="554925" y="1773934"/>
                        <a:pt x="543736" y="1755725"/>
                      </a:cubicBezTo>
                      <a:cubicBezTo>
                        <a:pt x="540226" y="1749801"/>
                        <a:pt x="536058" y="1744317"/>
                        <a:pt x="532109" y="1738613"/>
                      </a:cubicBezTo>
                      <a:cubicBezTo>
                        <a:pt x="531451" y="1736858"/>
                        <a:pt x="532109" y="1735981"/>
                        <a:pt x="534084" y="1736639"/>
                      </a:cubicBezTo>
                      <a:cubicBezTo>
                        <a:pt x="534303" y="1736420"/>
                        <a:pt x="534303" y="1736420"/>
                        <a:pt x="534303" y="1736200"/>
                      </a:cubicBezTo>
                      <a:cubicBezTo>
                        <a:pt x="533645" y="1735761"/>
                        <a:pt x="532987" y="1735542"/>
                        <a:pt x="532109" y="1735103"/>
                      </a:cubicBezTo>
                      <a:lnTo>
                        <a:pt x="501616" y="1709874"/>
                      </a:lnTo>
                      <a:cubicBezTo>
                        <a:pt x="493498" y="1703732"/>
                        <a:pt x="492621" y="1696712"/>
                        <a:pt x="497008" y="1687937"/>
                      </a:cubicBezTo>
                      <a:cubicBezTo>
                        <a:pt x="502040" y="1674052"/>
                        <a:pt x="526006" y="1636651"/>
                        <a:pt x="531808" y="1626564"/>
                      </a:cubicBezTo>
                      <a:cubicBezTo>
                        <a:pt x="531813" y="1626850"/>
                        <a:pt x="531817" y="1627134"/>
                        <a:pt x="531822" y="1627420"/>
                      </a:cubicBezTo>
                      <a:cubicBezTo>
                        <a:pt x="531931" y="1616847"/>
                        <a:pt x="542213" y="1585142"/>
                        <a:pt x="532461" y="1563126"/>
                      </a:cubicBezTo>
                      <a:lnTo>
                        <a:pt x="473315" y="1495321"/>
                      </a:lnTo>
                      <a:cubicBezTo>
                        <a:pt x="465417" y="1489837"/>
                        <a:pt x="466295" y="1483475"/>
                        <a:pt x="471341" y="1476454"/>
                      </a:cubicBezTo>
                      <a:cubicBezTo>
                        <a:pt x="479896" y="1465046"/>
                        <a:pt x="488233" y="1453638"/>
                        <a:pt x="495253" y="1441134"/>
                      </a:cubicBezTo>
                      <a:cubicBezTo>
                        <a:pt x="516972" y="1402742"/>
                        <a:pt x="504687" y="1367642"/>
                        <a:pt x="463662" y="1350750"/>
                      </a:cubicBezTo>
                      <a:cubicBezTo>
                        <a:pt x="459275" y="1348994"/>
                        <a:pt x="454668" y="1347678"/>
                        <a:pt x="449841" y="1348117"/>
                      </a:cubicBezTo>
                      <a:cubicBezTo>
                        <a:pt x="439969" y="1349213"/>
                        <a:pt x="436679" y="1344388"/>
                        <a:pt x="437556" y="1335173"/>
                      </a:cubicBezTo>
                      <a:cubicBezTo>
                        <a:pt x="438214" y="1327276"/>
                        <a:pt x="437995" y="1319159"/>
                        <a:pt x="438214" y="1311042"/>
                      </a:cubicBezTo>
                      <a:lnTo>
                        <a:pt x="422638" y="1304021"/>
                      </a:lnTo>
                      <a:lnTo>
                        <a:pt x="406404" y="1304021"/>
                      </a:lnTo>
                      <a:cubicBezTo>
                        <a:pt x="387098" y="1306873"/>
                        <a:pt x="368012" y="1312358"/>
                        <a:pt x="348049" y="1311041"/>
                      </a:cubicBezTo>
                      <a:cubicBezTo>
                        <a:pt x="334667" y="1310164"/>
                        <a:pt x="333789" y="1310164"/>
                        <a:pt x="334447" y="1296343"/>
                      </a:cubicBezTo>
                      <a:cubicBezTo>
                        <a:pt x="336422" y="1261680"/>
                        <a:pt x="337738" y="1227018"/>
                        <a:pt x="338177" y="1192356"/>
                      </a:cubicBezTo>
                      <a:lnTo>
                        <a:pt x="339472" y="1143444"/>
                      </a:lnTo>
                      <a:lnTo>
                        <a:pt x="265987" y="1103558"/>
                      </a:lnTo>
                      <a:cubicBezTo>
                        <a:pt x="105510" y="995141"/>
                        <a:pt x="0" y="811540"/>
                        <a:pt x="0" y="603296"/>
                      </a:cubicBezTo>
                      <a:cubicBezTo>
                        <a:pt x="0" y="519998"/>
                        <a:pt x="16882" y="440643"/>
                        <a:pt x="47410" y="368466"/>
                      </a:cubicBezTo>
                      <a:close/>
                    </a:path>
                  </a:pathLst>
                </a:custGeom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: Shape 61">
                  <a:extLst>
                    <a:ext uri="{FF2B5EF4-FFF2-40B4-BE49-F238E27FC236}">
                      <a16:creationId xmlns:a16="http://schemas.microsoft.com/office/drawing/2014/main" id="{0C9657F2-FA9C-45D7-AF54-589E89075830}"/>
                    </a:ext>
                  </a:extLst>
                </p:cNvPr>
                <p:cNvSpPr/>
                <p:nvPr/>
              </p:nvSpPr>
              <p:spPr>
                <a:xfrm rot="3782544">
                  <a:off x="7649215" y="2933651"/>
                  <a:ext cx="1042230" cy="1042230"/>
                </a:xfrm>
                <a:custGeom>
                  <a:avLst/>
                  <a:gdLst>
                    <a:gd name="connsiteX0" fmla="*/ 40952 w 1042230"/>
                    <a:gd name="connsiteY0" fmla="*/ 318273 h 1042230"/>
                    <a:gd name="connsiteX1" fmla="*/ 521115 w 1042230"/>
                    <a:gd name="connsiteY1" fmla="*/ 0 h 1042230"/>
                    <a:gd name="connsiteX2" fmla="*/ 723956 w 1042230"/>
                    <a:gd name="connsiteY2" fmla="*/ 40952 h 1042230"/>
                    <a:gd name="connsiteX3" fmla="*/ 746927 w 1042230"/>
                    <a:gd name="connsiteY3" fmla="*/ 53420 h 1042230"/>
                    <a:gd name="connsiteX4" fmla="*/ 736019 w 1042230"/>
                    <a:gd name="connsiteY4" fmla="*/ 62267 h 1042230"/>
                    <a:gd name="connsiteX5" fmla="*/ 718881 w 1042230"/>
                    <a:gd name="connsiteY5" fmla="*/ 52966 h 1042230"/>
                    <a:gd name="connsiteX6" fmla="*/ 521115 w 1042230"/>
                    <a:gd name="connsiteY6" fmla="*/ 13038 h 1042230"/>
                    <a:gd name="connsiteX7" fmla="*/ 13038 w 1042230"/>
                    <a:gd name="connsiteY7" fmla="*/ 521115 h 1042230"/>
                    <a:gd name="connsiteX8" fmla="*/ 521115 w 1042230"/>
                    <a:gd name="connsiteY8" fmla="*/ 1029192 h 1042230"/>
                    <a:gd name="connsiteX9" fmla="*/ 1029192 w 1042230"/>
                    <a:gd name="connsiteY9" fmla="*/ 521115 h 1042230"/>
                    <a:gd name="connsiteX10" fmla="*/ 880380 w 1042230"/>
                    <a:gd name="connsiteY10" fmla="*/ 161850 h 1042230"/>
                    <a:gd name="connsiteX11" fmla="*/ 820062 w 1042230"/>
                    <a:gd name="connsiteY11" fmla="*/ 112084 h 1042230"/>
                    <a:gd name="connsiteX12" fmla="*/ 827246 w 1042230"/>
                    <a:gd name="connsiteY12" fmla="*/ 106974 h 1042230"/>
                    <a:gd name="connsiteX13" fmla="*/ 830561 w 1042230"/>
                    <a:gd name="connsiteY13" fmla="*/ 103920 h 1042230"/>
                    <a:gd name="connsiteX14" fmla="*/ 889599 w 1042230"/>
                    <a:gd name="connsiteY14" fmla="*/ 152631 h 1042230"/>
                    <a:gd name="connsiteX15" fmla="*/ 1042230 w 1042230"/>
                    <a:gd name="connsiteY15" fmla="*/ 521115 h 1042230"/>
                    <a:gd name="connsiteX16" fmla="*/ 521115 w 1042230"/>
                    <a:gd name="connsiteY16" fmla="*/ 1042230 h 1042230"/>
                    <a:gd name="connsiteX17" fmla="*/ 0 w 1042230"/>
                    <a:gd name="connsiteY17" fmla="*/ 521115 h 1042230"/>
                    <a:gd name="connsiteX18" fmla="*/ 40952 w 1042230"/>
                    <a:gd name="connsiteY18" fmla="*/ 318273 h 1042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42230" h="1042230">
                      <a:moveTo>
                        <a:pt x="40952" y="318273"/>
                      </a:moveTo>
                      <a:cubicBezTo>
                        <a:pt x="120061" y="131237"/>
                        <a:pt x="305262" y="0"/>
                        <a:pt x="521115" y="0"/>
                      </a:cubicBezTo>
                      <a:cubicBezTo>
                        <a:pt x="593066" y="0"/>
                        <a:pt x="661611" y="14582"/>
                        <a:pt x="723956" y="40952"/>
                      </a:cubicBezTo>
                      <a:lnTo>
                        <a:pt x="746927" y="53420"/>
                      </a:lnTo>
                      <a:lnTo>
                        <a:pt x="736019" y="62267"/>
                      </a:lnTo>
                      <a:lnTo>
                        <a:pt x="718881" y="52966"/>
                      </a:lnTo>
                      <a:cubicBezTo>
                        <a:pt x="658096" y="27255"/>
                        <a:pt x="591266" y="13038"/>
                        <a:pt x="521115" y="13038"/>
                      </a:cubicBezTo>
                      <a:cubicBezTo>
                        <a:pt x="240512" y="13038"/>
                        <a:pt x="13038" y="240512"/>
                        <a:pt x="13038" y="521115"/>
                      </a:cubicBezTo>
                      <a:cubicBezTo>
                        <a:pt x="13038" y="801718"/>
                        <a:pt x="240512" y="1029192"/>
                        <a:pt x="521115" y="1029192"/>
                      </a:cubicBezTo>
                      <a:cubicBezTo>
                        <a:pt x="801718" y="1029192"/>
                        <a:pt x="1029192" y="801718"/>
                        <a:pt x="1029192" y="521115"/>
                      </a:cubicBezTo>
                      <a:cubicBezTo>
                        <a:pt x="1029192" y="380813"/>
                        <a:pt x="972324" y="253794"/>
                        <a:pt x="880380" y="161850"/>
                      </a:cubicBezTo>
                      <a:lnTo>
                        <a:pt x="820062" y="112084"/>
                      </a:lnTo>
                      <a:lnTo>
                        <a:pt x="827246" y="106974"/>
                      </a:lnTo>
                      <a:lnTo>
                        <a:pt x="830561" y="103920"/>
                      </a:lnTo>
                      <a:lnTo>
                        <a:pt x="889599" y="152631"/>
                      </a:lnTo>
                      <a:cubicBezTo>
                        <a:pt x="983902" y="246934"/>
                        <a:pt x="1042230" y="377213"/>
                        <a:pt x="1042230" y="521115"/>
                      </a:cubicBezTo>
                      <a:cubicBezTo>
                        <a:pt x="1042230" y="808919"/>
                        <a:pt x="808919" y="1042230"/>
                        <a:pt x="521115" y="1042230"/>
                      </a:cubicBezTo>
                      <a:cubicBezTo>
                        <a:pt x="233311" y="1042230"/>
                        <a:pt x="0" y="808919"/>
                        <a:pt x="0" y="521115"/>
                      </a:cubicBezTo>
                      <a:cubicBezTo>
                        <a:pt x="0" y="449164"/>
                        <a:pt x="14582" y="380619"/>
                        <a:pt x="40952" y="3182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Freeform: Shape 62">
                  <a:extLst>
                    <a:ext uri="{FF2B5EF4-FFF2-40B4-BE49-F238E27FC236}">
                      <a16:creationId xmlns:a16="http://schemas.microsoft.com/office/drawing/2014/main" id="{07539556-5EC5-4BF9-8067-792E3E92F015}"/>
                    </a:ext>
                  </a:extLst>
                </p:cNvPr>
                <p:cNvSpPr/>
                <p:nvPr/>
              </p:nvSpPr>
              <p:spPr>
                <a:xfrm rot="3782544">
                  <a:off x="8299277" y="3109416"/>
                  <a:ext cx="182110" cy="318873"/>
                </a:xfrm>
                <a:custGeom>
                  <a:avLst/>
                  <a:gdLst>
                    <a:gd name="connsiteX0" fmla="*/ 332056 w 379278"/>
                    <a:gd name="connsiteY0" fmla="*/ 0 h 664112"/>
                    <a:gd name="connsiteX1" fmla="*/ 379278 w 379278"/>
                    <a:gd name="connsiteY1" fmla="*/ 4760 h 664112"/>
                    <a:gd name="connsiteX2" fmla="*/ 359578 w 379278"/>
                    <a:gd name="connsiteY2" fmla="*/ 6746 h 664112"/>
                    <a:gd name="connsiteX3" fmla="*/ 94443 w 379278"/>
                    <a:gd name="connsiteY3" fmla="*/ 332056 h 664112"/>
                    <a:gd name="connsiteX4" fmla="*/ 359578 w 379278"/>
                    <a:gd name="connsiteY4" fmla="*/ 657366 h 664112"/>
                    <a:gd name="connsiteX5" fmla="*/ 379278 w 379278"/>
                    <a:gd name="connsiteY5" fmla="*/ 659352 h 664112"/>
                    <a:gd name="connsiteX6" fmla="*/ 332056 w 379278"/>
                    <a:gd name="connsiteY6" fmla="*/ 664112 h 664112"/>
                    <a:gd name="connsiteX7" fmla="*/ 0 w 379278"/>
                    <a:gd name="connsiteY7" fmla="*/ 332056 h 664112"/>
                    <a:gd name="connsiteX8" fmla="*/ 332056 w 379278"/>
                    <a:gd name="connsiteY8" fmla="*/ 0 h 664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9278" h="664112">
                      <a:moveTo>
                        <a:pt x="332056" y="0"/>
                      </a:moveTo>
                      <a:lnTo>
                        <a:pt x="379278" y="4760"/>
                      </a:lnTo>
                      <a:lnTo>
                        <a:pt x="359578" y="6746"/>
                      </a:lnTo>
                      <a:cubicBezTo>
                        <a:pt x="208266" y="37709"/>
                        <a:pt x="94443" y="171591"/>
                        <a:pt x="94443" y="332056"/>
                      </a:cubicBezTo>
                      <a:cubicBezTo>
                        <a:pt x="94443" y="492522"/>
                        <a:pt x="208266" y="626403"/>
                        <a:pt x="359578" y="657366"/>
                      </a:cubicBezTo>
                      <a:lnTo>
                        <a:pt x="379278" y="659352"/>
                      </a:lnTo>
                      <a:lnTo>
                        <a:pt x="332056" y="664112"/>
                      </a:lnTo>
                      <a:cubicBezTo>
                        <a:pt x="148667" y="664112"/>
                        <a:pt x="0" y="515445"/>
                        <a:pt x="0" y="332056"/>
                      </a:cubicBezTo>
                      <a:cubicBezTo>
                        <a:pt x="0" y="148667"/>
                        <a:pt x="148667" y="0"/>
                        <a:pt x="332056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: Shape 63">
                  <a:extLst>
                    <a:ext uri="{FF2B5EF4-FFF2-40B4-BE49-F238E27FC236}">
                      <a16:creationId xmlns:a16="http://schemas.microsoft.com/office/drawing/2014/main" id="{47DDE3C9-97C8-4214-ADCD-DF1F21A39F78}"/>
                    </a:ext>
                  </a:extLst>
                </p:cNvPr>
                <p:cNvSpPr/>
                <p:nvPr/>
              </p:nvSpPr>
              <p:spPr>
                <a:xfrm rot="19982544">
                  <a:off x="6859439" y="3733998"/>
                  <a:ext cx="826635" cy="142501"/>
                </a:xfrm>
                <a:custGeom>
                  <a:avLst/>
                  <a:gdLst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42101 w 1721618"/>
                    <a:gd name="connsiteY30" fmla="*/ 175116 h 296786"/>
                    <a:gd name="connsiteX31" fmla="*/ 1250166 w 1721618"/>
                    <a:gd name="connsiteY31" fmla="*/ 171542 h 296786"/>
                    <a:gd name="connsiteX32" fmla="*/ 1254640 w 1721618"/>
                    <a:gd name="connsiteY32" fmla="*/ 163599 h 296786"/>
                    <a:gd name="connsiteX33" fmla="*/ 1273943 w 1721618"/>
                    <a:gd name="connsiteY33" fmla="*/ 122980 h 296786"/>
                    <a:gd name="connsiteX34" fmla="*/ 1281986 w 1721618"/>
                    <a:gd name="connsiteY34" fmla="*/ 98853 h 296786"/>
                    <a:gd name="connsiteX35" fmla="*/ 1288421 w 1721618"/>
                    <a:gd name="connsiteY35" fmla="*/ 77538 h 296786"/>
                    <a:gd name="connsiteX36" fmla="*/ 1288019 w 1721618"/>
                    <a:gd name="connsiteY36" fmla="*/ 77135 h 296786"/>
                    <a:gd name="connsiteX37" fmla="*/ 1298475 w 1721618"/>
                    <a:gd name="connsiteY37" fmla="*/ 34910 h 296786"/>
                    <a:gd name="connsiteX38" fmla="*/ 1302497 w 1721618"/>
                    <a:gd name="connsiteY38" fmla="*/ 23247 h 296786"/>
                    <a:gd name="connsiteX39" fmla="*/ 1307322 w 1721618"/>
                    <a:gd name="connsiteY39" fmla="*/ 7161 h 296786"/>
                    <a:gd name="connsiteX40" fmla="*/ 1360408 w 1721618"/>
                    <a:gd name="connsiteY40" fmla="*/ 727 h 296786"/>
                    <a:gd name="connsiteX41" fmla="*/ 1508802 w 1721618"/>
                    <a:gd name="connsiteY41" fmla="*/ 1128 h 296786"/>
                    <a:gd name="connsiteX42" fmla="*/ 1580386 w 1721618"/>
                    <a:gd name="connsiteY42" fmla="*/ 14801 h 296786"/>
                    <a:gd name="connsiteX43" fmla="*/ 1604113 w 1721618"/>
                    <a:gd name="connsiteY43" fmla="*/ 34910 h 296786"/>
                    <a:gd name="connsiteX44" fmla="*/ 1640307 w 1721618"/>
                    <a:gd name="connsiteY44" fmla="*/ 71102 h 296786"/>
                    <a:gd name="connsiteX45" fmla="*/ 1660416 w 1721618"/>
                    <a:gd name="connsiteY45" fmla="*/ 90810 h 296786"/>
                    <a:gd name="connsiteX46" fmla="*/ 1712293 w 1721618"/>
                    <a:gd name="connsiteY46" fmla="*/ 151936 h 296786"/>
                    <a:gd name="connsiteX47" fmla="*/ 1719934 w 1721618"/>
                    <a:gd name="connsiteY47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42101 w 1721618"/>
                    <a:gd name="connsiteY30" fmla="*/ 175116 h 296786"/>
                    <a:gd name="connsiteX31" fmla="*/ 1254640 w 1721618"/>
                    <a:gd name="connsiteY31" fmla="*/ 163599 h 296786"/>
                    <a:gd name="connsiteX32" fmla="*/ 1273943 w 1721618"/>
                    <a:gd name="connsiteY32" fmla="*/ 122980 h 296786"/>
                    <a:gd name="connsiteX33" fmla="*/ 1281986 w 1721618"/>
                    <a:gd name="connsiteY33" fmla="*/ 98853 h 296786"/>
                    <a:gd name="connsiteX34" fmla="*/ 1288421 w 1721618"/>
                    <a:gd name="connsiteY34" fmla="*/ 77538 h 296786"/>
                    <a:gd name="connsiteX35" fmla="*/ 1288019 w 1721618"/>
                    <a:gd name="connsiteY35" fmla="*/ 77135 h 296786"/>
                    <a:gd name="connsiteX36" fmla="*/ 1298475 w 1721618"/>
                    <a:gd name="connsiteY36" fmla="*/ 34910 h 296786"/>
                    <a:gd name="connsiteX37" fmla="*/ 1302497 w 1721618"/>
                    <a:gd name="connsiteY37" fmla="*/ 23247 h 296786"/>
                    <a:gd name="connsiteX38" fmla="*/ 1307322 w 1721618"/>
                    <a:gd name="connsiteY38" fmla="*/ 7161 h 296786"/>
                    <a:gd name="connsiteX39" fmla="*/ 1360408 w 1721618"/>
                    <a:gd name="connsiteY39" fmla="*/ 727 h 296786"/>
                    <a:gd name="connsiteX40" fmla="*/ 1508802 w 1721618"/>
                    <a:gd name="connsiteY40" fmla="*/ 1128 h 296786"/>
                    <a:gd name="connsiteX41" fmla="*/ 1580386 w 1721618"/>
                    <a:gd name="connsiteY41" fmla="*/ 14801 h 296786"/>
                    <a:gd name="connsiteX42" fmla="*/ 1604113 w 1721618"/>
                    <a:gd name="connsiteY42" fmla="*/ 34910 h 296786"/>
                    <a:gd name="connsiteX43" fmla="*/ 1640307 w 1721618"/>
                    <a:gd name="connsiteY43" fmla="*/ 71102 h 296786"/>
                    <a:gd name="connsiteX44" fmla="*/ 1660416 w 1721618"/>
                    <a:gd name="connsiteY44" fmla="*/ 90810 h 296786"/>
                    <a:gd name="connsiteX45" fmla="*/ 1712293 w 1721618"/>
                    <a:gd name="connsiteY45" fmla="*/ 151936 h 296786"/>
                    <a:gd name="connsiteX46" fmla="*/ 1719934 w 1721618"/>
                    <a:gd name="connsiteY46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54640 w 1721618"/>
                    <a:gd name="connsiteY30" fmla="*/ 163599 h 296786"/>
                    <a:gd name="connsiteX31" fmla="*/ 1273943 w 1721618"/>
                    <a:gd name="connsiteY31" fmla="*/ 122980 h 296786"/>
                    <a:gd name="connsiteX32" fmla="*/ 1281986 w 1721618"/>
                    <a:gd name="connsiteY32" fmla="*/ 98853 h 296786"/>
                    <a:gd name="connsiteX33" fmla="*/ 1288421 w 1721618"/>
                    <a:gd name="connsiteY33" fmla="*/ 77538 h 296786"/>
                    <a:gd name="connsiteX34" fmla="*/ 1288019 w 1721618"/>
                    <a:gd name="connsiteY34" fmla="*/ 77135 h 296786"/>
                    <a:gd name="connsiteX35" fmla="*/ 1298475 w 1721618"/>
                    <a:gd name="connsiteY35" fmla="*/ 34910 h 296786"/>
                    <a:gd name="connsiteX36" fmla="*/ 1302497 w 1721618"/>
                    <a:gd name="connsiteY36" fmla="*/ 23247 h 296786"/>
                    <a:gd name="connsiteX37" fmla="*/ 1307322 w 1721618"/>
                    <a:gd name="connsiteY37" fmla="*/ 7161 h 296786"/>
                    <a:gd name="connsiteX38" fmla="*/ 1360408 w 1721618"/>
                    <a:gd name="connsiteY38" fmla="*/ 727 h 296786"/>
                    <a:gd name="connsiteX39" fmla="*/ 1508802 w 1721618"/>
                    <a:gd name="connsiteY39" fmla="*/ 1128 h 296786"/>
                    <a:gd name="connsiteX40" fmla="*/ 1580386 w 1721618"/>
                    <a:gd name="connsiteY40" fmla="*/ 14801 h 296786"/>
                    <a:gd name="connsiteX41" fmla="*/ 1604113 w 1721618"/>
                    <a:gd name="connsiteY41" fmla="*/ 34910 h 296786"/>
                    <a:gd name="connsiteX42" fmla="*/ 1640307 w 1721618"/>
                    <a:gd name="connsiteY42" fmla="*/ 71102 h 296786"/>
                    <a:gd name="connsiteX43" fmla="*/ 1660416 w 1721618"/>
                    <a:gd name="connsiteY43" fmla="*/ 90810 h 296786"/>
                    <a:gd name="connsiteX44" fmla="*/ 1712293 w 1721618"/>
                    <a:gd name="connsiteY44" fmla="*/ 151936 h 296786"/>
                    <a:gd name="connsiteX45" fmla="*/ 1719934 w 1721618"/>
                    <a:gd name="connsiteY45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73943 w 1721618"/>
                    <a:gd name="connsiteY30" fmla="*/ 122980 h 296786"/>
                    <a:gd name="connsiteX31" fmla="*/ 1281986 w 1721618"/>
                    <a:gd name="connsiteY31" fmla="*/ 98853 h 296786"/>
                    <a:gd name="connsiteX32" fmla="*/ 1288421 w 1721618"/>
                    <a:gd name="connsiteY32" fmla="*/ 77538 h 296786"/>
                    <a:gd name="connsiteX33" fmla="*/ 1288019 w 1721618"/>
                    <a:gd name="connsiteY33" fmla="*/ 77135 h 296786"/>
                    <a:gd name="connsiteX34" fmla="*/ 1298475 w 1721618"/>
                    <a:gd name="connsiteY34" fmla="*/ 34910 h 296786"/>
                    <a:gd name="connsiteX35" fmla="*/ 1302497 w 1721618"/>
                    <a:gd name="connsiteY35" fmla="*/ 23247 h 296786"/>
                    <a:gd name="connsiteX36" fmla="*/ 1307322 w 1721618"/>
                    <a:gd name="connsiteY36" fmla="*/ 7161 h 296786"/>
                    <a:gd name="connsiteX37" fmla="*/ 1360408 w 1721618"/>
                    <a:gd name="connsiteY37" fmla="*/ 727 h 296786"/>
                    <a:gd name="connsiteX38" fmla="*/ 1508802 w 1721618"/>
                    <a:gd name="connsiteY38" fmla="*/ 1128 h 296786"/>
                    <a:gd name="connsiteX39" fmla="*/ 1580386 w 1721618"/>
                    <a:gd name="connsiteY39" fmla="*/ 14801 h 296786"/>
                    <a:gd name="connsiteX40" fmla="*/ 1604113 w 1721618"/>
                    <a:gd name="connsiteY40" fmla="*/ 34910 h 296786"/>
                    <a:gd name="connsiteX41" fmla="*/ 1640307 w 1721618"/>
                    <a:gd name="connsiteY41" fmla="*/ 71102 h 296786"/>
                    <a:gd name="connsiteX42" fmla="*/ 1660416 w 1721618"/>
                    <a:gd name="connsiteY42" fmla="*/ 90810 h 296786"/>
                    <a:gd name="connsiteX43" fmla="*/ 1712293 w 1721618"/>
                    <a:gd name="connsiteY43" fmla="*/ 151936 h 296786"/>
                    <a:gd name="connsiteX44" fmla="*/ 1719934 w 1721618"/>
                    <a:gd name="connsiteY44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50349 w 1721618"/>
                    <a:gd name="connsiteY5" fmla="*/ 296763 h 296786"/>
                    <a:gd name="connsiteX6" fmla="*/ 1242101 w 1721618"/>
                    <a:gd name="connsiteY6" fmla="*/ 296786 h 296786"/>
                    <a:gd name="connsiteX7" fmla="*/ 1242101 w 1721618"/>
                    <a:gd name="connsiteY7" fmla="*/ 290284 h 296786"/>
                    <a:gd name="connsiteX8" fmla="*/ 690375 w 1721618"/>
                    <a:gd name="connsiteY8" fmla="*/ 291854 h 296786"/>
                    <a:gd name="connsiteX9" fmla="*/ 566098 w 1721618"/>
                    <a:gd name="connsiteY9" fmla="*/ 291854 h 296786"/>
                    <a:gd name="connsiteX10" fmla="*/ 528175 w 1721618"/>
                    <a:gd name="connsiteY10" fmla="*/ 294139 h 296786"/>
                    <a:gd name="connsiteX11" fmla="*/ 389278 w 1721618"/>
                    <a:gd name="connsiteY11" fmla="*/ 292311 h 296786"/>
                    <a:gd name="connsiteX12" fmla="*/ 258605 w 1721618"/>
                    <a:gd name="connsiteY12" fmla="*/ 294596 h 296786"/>
                    <a:gd name="connsiteX13" fmla="*/ 246726 w 1721618"/>
                    <a:gd name="connsiteY13" fmla="*/ 293225 h 296786"/>
                    <a:gd name="connsiteX14" fmla="*/ 238045 w 1721618"/>
                    <a:gd name="connsiteY14" fmla="*/ 294596 h 296786"/>
                    <a:gd name="connsiteX15" fmla="*/ 22389 w 1721618"/>
                    <a:gd name="connsiteY15" fmla="*/ 294596 h 296786"/>
                    <a:gd name="connsiteX16" fmla="*/ 0 w 1721618"/>
                    <a:gd name="connsiteY16" fmla="*/ 286372 h 296786"/>
                    <a:gd name="connsiteX17" fmla="*/ 132044 w 1721618"/>
                    <a:gd name="connsiteY17" fmla="*/ 185397 h 296786"/>
                    <a:gd name="connsiteX18" fmla="*/ 191441 w 1721618"/>
                    <a:gd name="connsiteY18" fmla="*/ 185397 h 296786"/>
                    <a:gd name="connsiteX19" fmla="*/ 334907 w 1721618"/>
                    <a:gd name="connsiteY19" fmla="*/ 257587 h 296786"/>
                    <a:gd name="connsiteX20" fmla="*/ 457813 w 1721618"/>
                    <a:gd name="connsiteY20" fmla="*/ 219208 h 296786"/>
                    <a:gd name="connsiteX21" fmla="*/ 493451 w 1721618"/>
                    <a:gd name="connsiteY21" fmla="*/ 194992 h 296786"/>
                    <a:gd name="connsiteX22" fmla="*/ 497563 w 1721618"/>
                    <a:gd name="connsiteY22" fmla="*/ 199104 h 296786"/>
                    <a:gd name="connsiteX23" fmla="*/ 498477 w 1721618"/>
                    <a:gd name="connsiteY23" fmla="*/ 199561 h 296786"/>
                    <a:gd name="connsiteX24" fmla="*/ 500761 w 1721618"/>
                    <a:gd name="connsiteY24" fmla="*/ 194992 h 296786"/>
                    <a:gd name="connsiteX25" fmla="*/ 543710 w 1721618"/>
                    <a:gd name="connsiteY25" fmla="*/ 192708 h 296786"/>
                    <a:gd name="connsiteX26" fmla="*/ 759366 w 1721618"/>
                    <a:gd name="connsiteY26" fmla="*/ 198647 h 296786"/>
                    <a:gd name="connsiteX27" fmla="*/ 984161 w 1721618"/>
                    <a:gd name="connsiteY27" fmla="*/ 197277 h 296786"/>
                    <a:gd name="connsiteX28" fmla="*/ 1242101 w 1721618"/>
                    <a:gd name="connsiteY28" fmla="*/ 198935 h 296786"/>
                    <a:gd name="connsiteX29" fmla="*/ 1273943 w 1721618"/>
                    <a:gd name="connsiteY29" fmla="*/ 122980 h 296786"/>
                    <a:gd name="connsiteX30" fmla="*/ 1281986 w 1721618"/>
                    <a:gd name="connsiteY30" fmla="*/ 98853 h 296786"/>
                    <a:gd name="connsiteX31" fmla="*/ 1288421 w 1721618"/>
                    <a:gd name="connsiteY31" fmla="*/ 77538 h 296786"/>
                    <a:gd name="connsiteX32" fmla="*/ 1288019 w 1721618"/>
                    <a:gd name="connsiteY32" fmla="*/ 77135 h 296786"/>
                    <a:gd name="connsiteX33" fmla="*/ 1298475 w 1721618"/>
                    <a:gd name="connsiteY33" fmla="*/ 34910 h 296786"/>
                    <a:gd name="connsiteX34" fmla="*/ 1302497 w 1721618"/>
                    <a:gd name="connsiteY34" fmla="*/ 23247 h 296786"/>
                    <a:gd name="connsiteX35" fmla="*/ 1307322 w 1721618"/>
                    <a:gd name="connsiteY35" fmla="*/ 7161 h 296786"/>
                    <a:gd name="connsiteX36" fmla="*/ 1360408 w 1721618"/>
                    <a:gd name="connsiteY36" fmla="*/ 727 h 296786"/>
                    <a:gd name="connsiteX37" fmla="*/ 1508802 w 1721618"/>
                    <a:gd name="connsiteY37" fmla="*/ 1128 h 296786"/>
                    <a:gd name="connsiteX38" fmla="*/ 1580386 w 1721618"/>
                    <a:gd name="connsiteY38" fmla="*/ 14801 h 296786"/>
                    <a:gd name="connsiteX39" fmla="*/ 1604113 w 1721618"/>
                    <a:gd name="connsiteY39" fmla="*/ 34910 h 296786"/>
                    <a:gd name="connsiteX40" fmla="*/ 1640307 w 1721618"/>
                    <a:gd name="connsiteY40" fmla="*/ 71102 h 296786"/>
                    <a:gd name="connsiteX41" fmla="*/ 1660416 w 1721618"/>
                    <a:gd name="connsiteY41" fmla="*/ 90810 h 296786"/>
                    <a:gd name="connsiteX42" fmla="*/ 1712293 w 1721618"/>
                    <a:gd name="connsiteY42" fmla="*/ 151936 h 296786"/>
                    <a:gd name="connsiteX43" fmla="*/ 1719934 w 1721618"/>
                    <a:gd name="connsiteY43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42101 w 1721618"/>
                    <a:gd name="connsiteY5" fmla="*/ 296786 h 296786"/>
                    <a:gd name="connsiteX6" fmla="*/ 1242101 w 1721618"/>
                    <a:gd name="connsiteY6" fmla="*/ 290284 h 296786"/>
                    <a:gd name="connsiteX7" fmla="*/ 690375 w 1721618"/>
                    <a:gd name="connsiteY7" fmla="*/ 291854 h 296786"/>
                    <a:gd name="connsiteX8" fmla="*/ 566098 w 1721618"/>
                    <a:gd name="connsiteY8" fmla="*/ 291854 h 296786"/>
                    <a:gd name="connsiteX9" fmla="*/ 528175 w 1721618"/>
                    <a:gd name="connsiteY9" fmla="*/ 294139 h 296786"/>
                    <a:gd name="connsiteX10" fmla="*/ 389278 w 1721618"/>
                    <a:gd name="connsiteY10" fmla="*/ 292311 h 296786"/>
                    <a:gd name="connsiteX11" fmla="*/ 258605 w 1721618"/>
                    <a:gd name="connsiteY11" fmla="*/ 294596 h 296786"/>
                    <a:gd name="connsiteX12" fmla="*/ 246726 w 1721618"/>
                    <a:gd name="connsiteY12" fmla="*/ 293225 h 296786"/>
                    <a:gd name="connsiteX13" fmla="*/ 238045 w 1721618"/>
                    <a:gd name="connsiteY13" fmla="*/ 294596 h 296786"/>
                    <a:gd name="connsiteX14" fmla="*/ 22389 w 1721618"/>
                    <a:gd name="connsiteY14" fmla="*/ 294596 h 296786"/>
                    <a:gd name="connsiteX15" fmla="*/ 0 w 1721618"/>
                    <a:gd name="connsiteY15" fmla="*/ 286372 h 296786"/>
                    <a:gd name="connsiteX16" fmla="*/ 132044 w 1721618"/>
                    <a:gd name="connsiteY16" fmla="*/ 185397 h 296786"/>
                    <a:gd name="connsiteX17" fmla="*/ 191441 w 1721618"/>
                    <a:gd name="connsiteY17" fmla="*/ 185397 h 296786"/>
                    <a:gd name="connsiteX18" fmla="*/ 334907 w 1721618"/>
                    <a:gd name="connsiteY18" fmla="*/ 257587 h 296786"/>
                    <a:gd name="connsiteX19" fmla="*/ 457813 w 1721618"/>
                    <a:gd name="connsiteY19" fmla="*/ 219208 h 296786"/>
                    <a:gd name="connsiteX20" fmla="*/ 493451 w 1721618"/>
                    <a:gd name="connsiteY20" fmla="*/ 194992 h 296786"/>
                    <a:gd name="connsiteX21" fmla="*/ 497563 w 1721618"/>
                    <a:gd name="connsiteY21" fmla="*/ 199104 h 296786"/>
                    <a:gd name="connsiteX22" fmla="*/ 498477 w 1721618"/>
                    <a:gd name="connsiteY22" fmla="*/ 199561 h 296786"/>
                    <a:gd name="connsiteX23" fmla="*/ 500761 w 1721618"/>
                    <a:gd name="connsiteY23" fmla="*/ 194992 h 296786"/>
                    <a:gd name="connsiteX24" fmla="*/ 543710 w 1721618"/>
                    <a:gd name="connsiteY24" fmla="*/ 192708 h 296786"/>
                    <a:gd name="connsiteX25" fmla="*/ 759366 w 1721618"/>
                    <a:gd name="connsiteY25" fmla="*/ 198647 h 296786"/>
                    <a:gd name="connsiteX26" fmla="*/ 984161 w 1721618"/>
                    <a:gd name="connsiteY26" fmla="*/ 197277 h 296786"/>
                    <a:gd name="connsiteX27" fmla="*/ 1242101 w 1721618"/>
                    <a:gd name="connsiteY27" fmla="*/ 198935 h 296786"/>
                    <a:gd name="connsiteX28" fmla="*/ 1273943 w 1721618"/>
                    <a:gd name="connsiteY28" fmla="*/ 122980 h 296786"/>
                    <a:gd name="connsiteX29" fmla="*/ 1281986 w 1721618"/>
                    <a:gd name="connsiteY29" fmla="*/ 98853 h 296786"/>
                    <a:gd name="connsiteX30" fmla="*/ 1288421 w 1721618"/>
                    <a:gd name="connsiteY30" fmla="*/ 77538 h 296786"/>
                    <a:gd name="connsiteX31" fmla="*/ 1288019 w 1721618"/>
                    <a:gd name="connsiteY31" fmla="*/ 77135 h 296786"/>
                    <a:gd name="connsiteX32" fmla="*/ 1298475 w 1721618"/>
                    <a:gd name="connsiteY32" fmla="*/ 34910 h 296786"/>
                    <a:gd name="connsiteX33" fmla="*/ 1302497 w 1721618"/>
                    <a:gd name="connsiteY33" fmla="*/ 23247 h 296786"/>
                    <a:gd name="connsiteX34" fmla="*/ 1307322 w 1721618"/>
                    <a:gd name="connsiteY34" fmla="*/ 7161 h 296786"/>
                    <a:gd name="connsiteX35" fmla="*/ 1360408 w 1721618"/>
                    <a:gd name="connsiteY35" fmla="*/ 727 h 296786"/>
                    <a:gd name="connsiteX36" fmla="*/ 1508802 w 1721618"/>
                    <a:gd name="connsiteY36" fmla="*/ 1128 h 296786"/>
                    <a:gd name="connsiteX37" fmla="*/ 1580386 w 1721618"/>
                    <a:gd name="connsiteY37" fmla="*/ 14801 h 296786"/>
                    <a:gd name="connsiteX38" fmla="*/ 1604113 w 1721618"/>
                    <a:gd name="connsiteY38" fmla="*/ 34910 h 296786"/>
                    <a:gd name="connsiteX39" fmla="*/ 1640307 w 1721618"/>
                    <a:gd name="connsiteY39" fmla="*/ 71102 h 296786"/>
                    <a:gd name="connsiteX40" fmla="*/ 1660416 w 1721618"/>
                    <a:gd name="connsiteY40" fmla="*/ 90810 h 296786"/>
                    <a:gd name="connsiteX41" fmla="*/ 1712293 w 1721618"/>
                    <a:gd name="connsiteY41" fmla="*/ 151936 h 296786"/>
                    <a:gd name="connsiteX42" fmla="*/ 1719934 w 1721618"/>
                    <a:gd name="connsiteY42" fmla="*/ 186524 h 296786"/>
                    <a:gd name="connsiteX0" fmla="*/ 1719934 w 1721618"/>
                    <a:gd name="connsiteY0" fmla="*/ 186524 h 296785"/>
                    <a:gd name="connsiteX1" fmla="*/ 1716717 w 1721618"/>
                    <a:gd name="connsiteY1" fmla="*/ 206230 h 296785"/>
                    <a:gd name="connsiteX2" fmla="*/ 1636285 w 1721618"/>
                    <a:gd name="connsiteY2" fmla="*/ 233976 h 296785"/>
                    <a:gd name="connsiteX3" fmla="*/ 1302459 w 1721618"/>
                    <a:gd name="connsiteY3" fmla="*/ 288285 h 296785"/>
                    <a:gd name="connsiteX4" fmla="*/ 1302459 w 1721618"/>
                    <a:gd name="connsiteY4" fmla="*/ 290112 h 296785"/>
                    <a:gd name="connsiteX5" fmla="*/ 1242101 w 1721618"/>
                    <a:gd name="connsiteY5" fmla="*/ 290284 h 296785"/>
                    <a:gd name="connsiteX6" fmla="*/ 690375 w 1721618"/>
                    <a:gd name="connsiteY6" fmla="*/ 291854 h 296785"/>
                    <a:gd name="connsiteX7" fmla="*/ 566098 w 1721618"/>
                    <a:gd name="connsiteY7" fmla="*/ 291854 h 296785"/>
                    <a:gd name="connsiteX8" fmla="*/ 528175 w 1721618"/>
                    <a:gd name="connsiteY8" fmla="*/ 294139 h 296785"/>
                    <a:gd name="connsiteX9" fmla="*/ 389278 w 1721618"/>
                    <a:gd name="connsiteY9" fmla="*/ 292311 h 296785"/>
                    <a:gd name="connsiteX10" fmla="*/ 258605 w 1721618"/>
                    <a:gd name="connsiteY10" fmla="*/ 294596 h 296785"/>
                    <a:gd name="connsiteX11" fmla="*/ 246726 w 1721618"/>
                    <a:gd name="connsiteY11" fmla="*/ 293225 h 296785"/>
                    <a:gd name="connsiteX12" fmla="*/ 238045 w 1721618"/>
                    <a:gd name="connsiteY12" fmla="*/ 294596 h 296785"/>
                    <a:gd name="connsiteX13" fmla="*/ 22389 w 1721618"/>
                    <a:gd name="connsiteY13" fmla="*/ 294596 h 296785"/>
                    <a:gd name="connsiteX14" fmla="*/ 0 w 1721618"/>
                    <a:gd name="connsiteY14" fmla="*/ 286372 h 296785"/>
                    <a:gd name="connsiteX15" fmla="*/ 132044 w 1721618"/>
                    <a:gd name="connsiteY15" fmla="*/ 185397 h 296785"/>
                    <a:gd name="connsiteX16" fmla="*/ 191441 w 1721618"/>
                    <a:gd name="connsiteY16" fmla="*/ 185397 h 296785"/>
                    <a:gd name="connsiteX17" fmla="*/ 334907 w 1721618"/>
                    <a:gd name="connsiteY17" fmla="*/ 257587 h 296785"/>
                    <a:gd name="connsiteX18" fmla="*/ 457813 w 1721618"/>
                    <a:gd name="connsiteY18" fmla="*/ 219208 h 296785"/>
                    <a:gd name="connsiteX19" fmla="*/ 493451 w 1721618"/>
                    <a:gd name="connsiteY19" fmla="*/ 194992 h 296785"/>
                    <a:gd name="connsiteX20" fmla="*/ 497563 w 1721618"/>
                    <a:gd name="connsiteY20" fmla="*/ 199104 h 296785"/>
                    <a:gd name="connsiteX21" fmla="*/ 498477 w 1721618"/>
                    <a:gd name="connsiteY21" fmla="*/ 199561 h 296785"/>
                    <a:gd name="connsiteX22" fmla="*/ 500761 w 1721618"/>
                    <a:gd name="connsiteY22" fmla="*/ 194992 h 296785"/>
                    <a:gd name="connsiteX23" fmla="*/ 543710 w 1721618"/>
                    <a:gd name="connsiteY23" fmla="*/ 192708 h 296785"/>
                    <a:gd name="connsiteX24" fmla="*/ 759366 w 1721618"/>
                    <a:gd name="connsiteY24" fmla="*/ 198647 h 296785"/>
                    <a:gd name="connsiteX25" fmla="*/ 984161 w 1721618"/>
                    <a:gd name="connsiteY25" fmla="*/ 197277 h 296785"/>
                    <a:gd name="connsiteX26" fmla="*/ 1242101 w 1721618"/>
                    <a:gd name="connsiteY26" fmla="*/ 198935 h 296785"/>
                    <a:gd name="connsiteX27" fmla="*/ 1273943 w 1721618"/>
                    <a:gd name="connsiteY27" fmla="*/ 122980 h 296785"/>
                    <a:gd name="connsiteX28" fmla="*/ 1281986 w 1721618"/>
                    <a:gd name="connsiteY28" fmla="*/ 98853 h 296785"/>
                    <a:gd name="connsiteX29" fmla="*/ 1288421 w 1721618"/>
                    <a:gd name="connsiteY29" fmla="*/ 77538 h 296785"/>
                    <a:gd name="connsiteX30" fmla="*/ 1288019 w 1721618"/>
                    <a:gd name="connsiteY30" fmla="*/ 77135 h 296785"/>
                    <a:gd name="connsiteX31" fmla="*/ 1298475 w 1721618"/>
                    <a:gd name="connsiteY31" fmla="*/ 34910 h 296785"/>
                    <a:gd name="connsiteX32" fmla="*/ 1302497 w 1721618"/>
                    <a:gd name="connsiteY32" fmla="*/ 23247 h 296785"/>
                    <a:gd name="connsiteX33" fmla="*/ 1307322 w 1721618"/>
                    <a:gd name="connsiteY33" fmla="*/ 7161 h 296785"/>
                    <a:gd name="connsiteX34" fmla="*/ 1360408 w 1721618"/>
                    <a:gd name="connsiteY34" fmla="*/ 727 h 296785"/>
                    <a:gd name="connsiteX35" fmla="*/ 1508802 w 1721618"/>
                    <a:gd name="connsiteY35" fmla="*/ 1128 h 296785"/>
                    <a:gd name="connsiteX36" fmla="*/ 1580386 w 1721618"/>
                    <a:gd name="connsiteY36" fmla="*/ 14801 h 296785"/>
                    <a:gd name="connsiteX37" fmla="*/ 1604113 w 1721618"/>
                    <a:gd name="connsiteY37" fmla="*/ 34910 h 296785"/>
                    <a:gd name="connsiteX38" fmla="*/ 1640307 w 1721618"/>
                    <a:gd name="connsiteY38" fmla="*/ 71102 h 296785"/>
                    <a:gd name="connsiteX39" fmla="*/ 1660416 w 1721618"/>
                    <a:gd name="connsiteY39" fmla="*/ 90810 h 296785"/>
                    <a:gd name="connsiteX40" fmla="*/ 1712293 w 1721618"/>
                    <a:gd name="connsiteY40" fmla="*/ 151936 h 296785"/>
                    <a:gd name="connsiteX41" fmla="*/ 1719934 w 1721618"/>
                    <a:gd name="connsiteY41" fmla="*/ 186524 h 296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721618" h="296785">
                      <a:moveTo>
                        <a:pt x="1719934" y="186524"/>
                      </a:moveTo>
                      <a:cubicBezTo>
                        <a:pt x="1719130" y="192957"/>
                        <a:pt x="1717922" y="199794"/>
                        <a:pt x="1716717" y="206230"/>
                      </a:cubicBezTo>
                      <a:cubicBezTo>
                        <a:pt x="1694196" y="227543"/>
                        <a:pt x="1664034" y="227543"/>
                        <a:pt x="1636285" y="233976"/>
                      </a:cubicBezTo>
                      <a:lnTo>
                        <a:pt x="1302459" y="288285"/>
                      </a:lnTo>
                      <a:lnTo>
                        <a:pt x="1302459" y="290112"/>
                      </a:lnTo>
                      <a:lnTo>
                        <a:pt x="1242101" y="290284"/>
                      </a:lnTo>
                      <a:lnTo>
                        <a:pt x="690375" y="291854"/>
                      </a:lnTo>
                      <a:lnTo>
                        <a:pt x="566098" y="291854"/>
                      </a:lnTo>
                      <a:cubicBezTo>
                        <a:pt x="553305" y="292311"/>
                        <a:pt x="540969" y="292768"/>
                        <a:pt x="528175" y="294139"/>
                      </a:cubicBezTo>
                      <a:cubicBezTo>
                        <a:pt x="481572" y="298708"/>
                        <a:pt x="435425" y="296880"/>
                        <a:pt x="389278" y="292311"/>
                      </a:cubicBezTo>
                      <a:cubicBezTo>
                        <a:pt x="344350" y="292387"/>
                        <a:pt x="282364" y="294444"/>
                        <a:pt x="258605" y="294596"/>
                      </a:cubicBezTo>
                      <a:cubicBezTo>
                        <a:pt x="234846" y="294748"/>
                        <a:pt x="250381" y="294596"/>
                        <a:pt x="246726" y="293225"/>
                      </a:cubicBezTo>
                      <a:lnTo>
                        <a:pt x="238045" y="294596"/>
                      </a:lnTo>
                      <a:lnTo>
                        <a:pt x="22389" y="294596"/>
                      </a:lnTo>
                      <a:cubicBezTo>
                        <a:pt x="14621" y="294596"/>
                        <a:pt x="3199" y="299622"/>
                        <a:pt x="0" y="286372"/>
                      </a:cubicBezTo>
                      <a:cubicBezTo>
                        <a:pt x="47061" y="256673"/>
                        <a:pt x="87725" y="218751"/>
                        <a:pt x="132044" y="185397"/>
                      </a:cubicBezTo>
                      <a:cubicBezTo>
                        <a:pt x="151691" y="179914"/>
                        <a:pt x="171794" y="179914"/>
                        <a:pt x="191441" y="185397"/>
                      </a:cubicBezTo>
                      <a:cubicBezTo>
                        <a:pt x="235303" y="217837"/>
                        <a:pt x="283278" y="241139"/>
                        <a:pt x="334907" y="257587"/>
                      </a:cubicBezTo>
                      <a:cubicBezTo>
                        <a:pt x="382425" y="266268"/>
                        <a:pt x="419891" y="242509"/>
                        <a:pt x="457813" y="219208"/>
                      </a:cubicBezTo>
                      <a:cubicBezTo>
                        <a:pt x="470149" y="211897"/>
                        <a:pt x="481572" y="203216"/>
                        <a:pt x="493451" y="194992"/>
                      </a:cubicBezTo>
                      <a:cubicBezTo>
                        <a:pt x="497106" y="193621"/>
                        <a:pt x="498934" y="194992"/>
                        <a:pt x="497563" y="199104"/>
                      </a:cubicBezTo>
                      <a:cubicBezTo>
                        <a:pt x="498020" y="199561"/>
                        <a:pt x="498020" y="199561"/>
                        <a:pt x="498477" y="199561"/>
                      </a:cubicBezTo>
                      <a:cubicBezTo>
                        <a:pt x="499391" y="198190"/>
                        <a:pt x="499848" y="196819"/>
                        <a:pt x="500761" y="194992"/>
                      </a:cubicBezTo>
                      <a:cubicBezTo>
                        <a:pt x="514926" y="190423"/>
                        <a:pt x="529546" y="192708"/>
                        <a:pt x="543710" y="192708"/>
                      </a:cubicBezTo>
                      <a:lnTo>
                        <a:pt x="759366" y="198647"/>
                      </a:lnTo>
                      <a:cubicBezTo>
                        <a:pt x="805437" y="199485"/>
                        <a:pt x="899330" y="197201"/>
                        <a:pt x="984161" y="197277"/>
                      </a:cubicBezTo>
                      <a:lnTo>
                        <a:pt x="1242101" y="198935"/>
                      </a:lnTo>
                      <a:lnTo>
                        <a:pt x="1273943" y="122980"/>
                      </a:lnTo>
                      <a:cubicBezTo>
                        <a:pt x="1275150" y="114537"/>
                        <a:pt x="1277161" y="106091"/>
                        <a:pt x="1281986" y="98853"/>
                      </a:cubicBezTo>
                      <a:cubicBezTo>
                        <a:pt x="1282791" y="91211"/>
                        <a:pt x="1284802" y="84375"/>
                        <a:pt x="1288421" y="77538"/>
                      </a:cubicBezTo>
                      <a:lnTo>
                        <a:pt x="1288019" y="77135"/>
                      </a:lnTo>
                      <a:cubicBezTo>
                        <a:pt x="1288019" y="62256"/>
                        <a:pt x="1292845" y="48583"/>
                        <a:pt x="1298475" y="34910"/>
                      </a:cubicBezTo>
                      <a:cubicBezTo>
                        <a:pt x="1299682" y="30887"/>
                        <a:pt x="1301290" y="27270"/>
                        <a:pt x="1302497" y="23247"/>
                      </a:cubicBezTo>
                      <a:cubicBezTo>
                        <a:pt x="1304105" y="18020"/>
                        <a:pt x="1305715" y="12388"/>
                        <a:pt x="1307322" y="7161"/>
                      </a:cubicBezTo>
                      <a:cubicBezTo>
                        <a:pt x="1325018" y="4345"/>
                        <a:pt x="1342712" y="727"/>
                        <a:pt x="1360408" y="727"/>
                      </a:cubicBezTo>
                      <a:cubicBezTo>
                        <a:pt x="1409871" y="325"/>
                        <a:pt x="1459337" y="-883"/>
                        <a:pt x="1508802" y="1128"/>
                      </a:cubicBezTo>
                      <a:cubicBezTo>
                        <a:pt x="1532931" y="2335"/>
                        <a:pt x="1558670" y="325"/>
                        <a:pt x="1580386" y="14801"/>
                      </a:cubicBezTo>
                      <a:cubicBezTo>
                        <a:pt x="1588429" y="20834"/>
                        <a:pt x="1598482" y="25257"/>
                        <a:pt x="1604113" y="34910"/>
                      </a:cubicBezTo>
                      <a:cubicBezTo>
                        <a:pt x="1620199" y="42953"/>
                        <a:pt x="1633069" y="54213"/>
                        <a:pt x="1640307" y="71102"/>
                      </a:cubicBezTo>
                      <a:cubicBezTo>
                        <a:pt x="1648350" y="76332"/>
                        <a:pt x="1654785" y="83168"/>
                        <a:pt x="1660416" y="90810"/>
                      </a:cubicBezTo>
                      <a:cubicBezTo>
                        <a:pt x="1682131" y="107297"/>
                        <a:pt x="1696609" y="130222"/>
                        <a:pt x="1712293" y="151936"/>
                      </a:cubicBezTo>
                      <a:cubicBezTo>
                        <a:pt x="1712293" y="164404"/>
                        <a:pt x="1726368" y="174458"/>
                        <a:pt x="1719934" y="18652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innerShdw blurRad="63500" dist="508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64">
                  <a:extLst>
                    <a:ext uri="{FF2B5EF4-FFF2-40B4-BE49-F238E27FC236}">
                      <a16:creationId xmlns:a16="http://schemas.microsoft.com/office/drawing/2014/main" id="{A9563AE4-0D6B-410C-88E0-3D052BBE5225}"/>
                    </a:ext>
                  </a:extLst>
                </p:cNvPr>
                <p:cNvSpPr/>
                <p:nvPr/>
              </p:nvSpPr>
              <p:spPr>
                <a:xfrm rot="19982544">
                  <a:off x="6214862" y="4111073"/>
                  <a:ext cx="1567118" cy="105303"/>
                </a:xfrm>
                <a:custGeom>
                  <a:avLst/>
                  <a:gdLst>
                    <a:gd name="connsiteX0" fmla="*/ 3167811 w 3167811"/>
                    <a:gd name="connsiteY0" fmla="*/ 43158 h 219312"/>
                    <a:gd name="connsiteX1" fmla="*/ 3167811 w 3167811"/>
                    <a:gd name="connsiteY1" fmla="*/ 211622 h 219312"/>
                    <a:gd name="connsiteX2" fmla="*/ 3139836 w 3167811"/>
                    <a:gd name="connsiteY2" fmla="*/ 214286 h 219312"/>
                    <a:gd name="connsiteX3" fmla="*/ 1691467 w 3167811"/>
                    <a:gd name="connsiteY3" fmla="*/ 219312 h 219312"/>
                    <a:gd name="connsiteX4" fmla="*/ 1430578 w 3167811"/>
                    <a:gd name="connsiteY4" fmla="*/ 215200 h 219312"/>
                    <a:gd name="connsiteX5" fmla="*/ 113795 w 3167811"/>
                    <a:gd name="connsiteY5" fmla="*/ 202864 h 219312"/>
                    <a:gd name="connsiteX6" fmla="*/ 105113 w 3167811"/>
                    <a:gd name="connsiteY6" fmla="*/ 201036 h 219312"/>
                    <a:gd name="connsiteX7" fmla="*/ 15561 w 3167811"/>
                    <a:gd name="connsiteY7" fmla="*/ 111027 h 219312"/>
                    <a:gd name="connsiteX8" fmla="*/ 27 w 3167811"/>
                    <a:gd name="connsiteY8" fmla="*/ 72190 h 219312"/>
                    <a:gd name="connsiteX9" fmla="*/ 1854 w 3167811"/>
                    <a:gd name="connsiteY9" fmla="*/ 0 h 219312"/>
                    <a:gd name="connsiteX10" fmla="*/ 1023480 w 3167811"/>
                    <a:gd name="connsiteY10" fmla="*/ 5940 h 219312"/>
                    <a:gd name="connsiteX11" fmla="*/ 1034446 w 3167811"/>
                    <a:gd name="connsiteY11" fmla="*/ 8224 h 219312"/>
                    <a:gd name="connsiteX12" fmla="*/ 1151412 w 3167811"/>
                    <a:gd name="connsiteY12" fmla="*/ 45690 h 219312"/>
                    <a:gd name="connsiteX13" fmla="*/ 1153697 w 3167811"/>
                    <a:gd name="connsiteY13" fmla="*/ 49345 h 219312"/>
                    <a:gd name="connsiteX14" fmla="*/ 1207154 w 3167811"/>
                    <a:gd name="connsiteY14" fmla="*/ 44776 h 219312"/>
                    <a:gd name="connsiteX15" fmla="*/ 1239137 w 3167811"/>
                    <a:gd name="connsiteY15" fmla="*/ 12336 h 219312"/>
                    <a:gd name="connsiteX16" fmla="*/ 1242335 w 3167811"/>
                    <a:gd name="connsiteY16" fmla="*/ 12793 h 219312"/>
                    <a:gd name="connsiteX17" fmla="*/ 1303103 w 3167811"/>
                    <a:gd name="connsiteY17" fmla="*/ 15534 h 219312"/>
                    <a:gd name="connsiteX18" fmla="*/ 1634355 w 3167811"/>
                    <a:gd name="connsiteY18" fmla="*/ 21474 h 219312"/>
                    <a:gd name="connsiteX19" fmla="*/ 1636182 w 3167811"/>
                    <a:gd name="connsiteY19" fmla="*/ 21474 h 219312"/>
                    <a:gd name="connsiteX20" fmla="*/ 2103133 w 3167811"/>
                    <a:gd name="connsiteY20" fmla="*/ 26500 h 219312"/>
                    <a:gd name="connsiteX21" fmla="*/ 2454945 w 3167811"/>
                    <a:gd name="connsiteY21" fmla="*/ 27414 h 219312"/>
                    <a:gd name="connsiteX22" fmla="*/ 2515256 w 3167811"/>
                    <a:gd name="connsiteY22" fmla="*/ 31526 h 219312"/>
                    <a:gd name="connsiteX23" fmla="*/ 2718576 w 3167811"/>
                    <a:gd name="connsiteY23" fmla="*/ 32440 h 219312"/>
                    <a:gd name="connsiteX24" fmla="*/ 3028353 w 3167811"/>
                    <a:gd name="connsiteY24" fmla="*/ 37466 h 219312"/>
                    <a:gd name="connsiteX25" fmla="*/ 3126129 w 3167811"/>
                    <a:gd name="connsiteY25" fmla="*/ 40207 h 219312"/>
                    <a:gd name="connsiteX0" fmla="*/ 3167811 w 3243631"/>
                    <a:gd name="connsiteY0" fmla="*/ 43158 h 219312"/>
                    <a:gd name="connsiteX1" fmla="*/ 3167811 w 3243631"/>
                    <a:gd name="connsiteY1" fmla="*/ 211622 h 219312"/>
                    <a:gd name="connsiteX2" fmla="*/ 3139836 w 3243631"/>
                    <a:gd name="connsiteY2" fmla="*/ 214286 h 219312"/>
                    <a:gd name="connsiteX3" fmla="*/ 1691467 w 3243631"/>
                    <a:gd name="connsiteY3" fmla="*/ 219312 h 219312"/>
                    <a:gd name="connsiteX4" fmla="*/ 1430578 w 3243631"/>
                    <a:gd name="connsiteY4" fmla="*/ 215200 h 219312"/>
                    <a:gd name="connsiteX5" fmla="*/ 113795 w 3243631"/>
                    <a:gd name="connsiteY5" fmla="*/ 202864 h 219312"/>
                    <a:gd name="connsiteX6" fmla="*/ 105113 w 3243631"/>
                    <a:gd name="connsiteY6" fmla="*/ 201036 h 219312"/>
                    <a:gd name="connsiteX7" fmla="*/ 15561 w 3243631"/>
                    <a:gd name="connsiteY7" fmla="*/ 111027 h 219312"/>
                    <a:gd name="connsiteX8" fmla="*/ 27 w 3243631"/>
                    <a:gd name="connsiteY8" fmla="*/ 72190 h 219312"/>
                    <a:gd name="connsiteX9" fmla="*/ 1854 w 3243631"/>
                    <a:gd name="connsiteY9" fmla="*/ 0 h 219312"/>
                    <a:gd name="connsiteX10" fmla="*/ 1023480 w 3243631"/>
                    <a:gd name="connsiteY10" fmla="*/ 5940 h 219312"/>
                    <a:gd name="connsiteX11" fmla="*/ 1034446 w 3243631"/>
                    <a:gd name="connsiteY11" fmla="*/ 8224 h 219312"/>
                    <a:gd name="connsiteX12" fmla="*/ 1151412 w 3243631"/>
                    <a:gd name="connsiteY12" fmla="*/ 45690 h 219312"/>
                    <a:gd name="connsiteX13" fmla="*/ 1153697 w 3243631"/>
                    <a:gd name="connsiteY13" fmla="*/ 49345 h 219312"/>
                    <a:gd name="connsiteX14" fmla="*/ 1207154 w 3243631"/>
                    <a:gd name="connsiteY14" fmla="*/ 44776 h 219312"/>
                    <a:gd name="connsiteX15" fmla="*/ 1239137 w 3243631"/>
                    <a:gd name="connsiteY15" fmla="*/ 12336 h 219312"/>
                    <a:gd name="connsiteX16" fmla="*/ 1242335 w 3243631"/>
                    <a:gd name="connsiteY16" fmla="*/ 12793 h 219312"/>
                    <a:gd name="connsiteX17" fmla="*/ 1303103 w 3243631"/>
                    <a:gd name="connsiteY17" fmla="*/ 15534 h 219312"/>
                    <a:gd name="connsiteX18" fmla="*/ 1634355 w 3243631"/>
                    <a:gd name="connsiteY18" fmla="*/ 21474 h 219312"/>
                    <a:gd name="connsiteX19" fmla="*/ 1636182 w 3243631"/>
                    <a:gd name="connsiteY19" fmla="*/ 21474 h 219312"/>
                    <a:gd name="connsiteX20" fmla="*/ 2103133 w 3243631"/>
                    <a:gd name="connsiteY20" fmla="*/ 26500 h 219312"/>
                    <a:gd name="connsiteX21" fmla="*/ 2454945 w 3243631"/>
                    <a:gd name="connsiteY21" fmla="*/ 27414 h 219312"/>
                    <a:gd name="connsiteX22" fmla="*/ 2515256 w 3243631"/>
                    <a:gd name="connsiteY22" fmla="*/ 31526 h 219312"/>
                    <a:gd name="connsiteX23" fmla="*/ 2718576 w 3243631"/>
                    <a:gd name="connsiteY23" fmla="*/ 32440 h 219312"/>
                    <a:gd name="connsiteX24" fmla="*/ 3028353 w 3243631"/>
                    <a:gd name="connsiteY24" fmla="*/ 37466 h 219312"/>
                    <a:gd name="connsiteX25" fmla="*/ 3126129 w 3243631"/>
                    <a:gd name="connsiteY25" fmla="*/ 40207 h 219312"/>
                    <a:gd name="connsiteX26" fmla="*/ 3167811 w 3243631"/>
                    <a:gd name="connsiteY26" fmla="*/ 43158 h 219312"/>
                    <a:gd name="connsiteX0" fmla="*/ 3167811 w 3282115"/>
                    <a:gd name="connsiteY0" fmla="*/ 43158 h 219312"/>
                    <a:gd name="connsiteX1" fmla="*/ 3167811 w 3282115"/>
                    <a:gd name="connsiteY1" fmla="*/ 211622 h 219312"/>
                    <a:gd name="connsiteX2" fmla="*/ 3139836 w 3282115"/>
                    <a:gd name="connsiteY2" fmla="*/ 214286 h 219312"/>
                    <a:gd name="connsiteX3" fmla="*/ 1691467 w 3282115"/>
                    <a:gd name="connsiteY3" fmla="*/ 219312 h 219312"/>
                    <a:gd name="connsiteX4" fmla="*/ 1430578 w 3282115"/>
                    <a:gd name="connsiteY4" fmla="*/ 215200 h 219312"/>
                    <a:gd name="connsiteX5" fmla="*/ 113795 w 3282115"/>
                    <a:gd name="connsiteY5" fmla="*/ 202864 h 219312"/>
                    <a:gd name="connsiteX6" fmla="*/ 105113 w 3282115"/>
                    <a:gd name="connsiteY6" fmla="*/ 201036 h 219312"/>
                    <a:gd name="connsiteX7" fmla="*/ 15561 w 3282115"/>
                    <a:gd name="connsiteY7" fmla="*/ 111027 h 219312"/>
                    <a:gd name="connsiteX8" fmla="*/ 27 w 3282115"/>
                    <a:gd name="connsiteY8" fmla="*/ 72190 h 219312"/>
                    <a:gd name="connsiteX9" fmla="*/ 1854 w 3282115"/>
                    <a:gd name="connsiteY9" fmla="*/ 0 h 219312"/>
                    <a:gd name="connsiteX10" fmla="*/ 1023480 w 3282115"/>
                    <a:gd name="connsiteY10" fmla="*/ 5940 h 219312"/>
                    <a:gd name="connsiteX11" fmla="*/ 1034446 w 3282115"/>
                    <a:gd name="connsiteY11" fmla="*/ 8224 h 219312"/>
                    <a:gd name="connsiteX12" fmla="*/ 1151412 w 3282115"/>
                    <a:gd name="connsiteY12" fmla="*/ 45690 h 219312"/>
                    <a:gd name="connsiteX13" fmla="*/ 1153697 w 3282115"/>
                    <a:gd name="connsiteY13" fmla="*/ 49345 h 219312"/>
                    <a:gd name="connsiteX14" fmla="*/ 1207154 w 3282115"/>
                    <a:gd name="connsiteY14" fmla="*/ 44776 h 219312"/>
                    <a:gd name="connsiteX15" fmla="*/ 1239137 w 3282115"/>
                    <a:gd name="connsiteY15" fmla="*/ 12336 h 219312"/>
                    <a:gd name="connsiteX16" fmla="*/ 1242335 w 3282115"/>
                    <a:gd name="connsiteY16" fmla="*/ 12793 h 219312"/>
                    <a:gd name="connsiteX17" fmla="*/ 1303103 w 3282115"/>
                    <a:gd name="connsiteY17" fmla="*/ 15534 h 219312"/>
                    <a:gd name="connsiteX18" fmla="*/ 1634355 w 3282115"/>
                    <a:gd name="connsiteY18" fmla="*/ 21474 h 219312"/>
                    <a:gd name="connsiteX19" fmla="*/ 1636182 w 3282115"/>
                    <a:gd name="connsiteY19" fmla="*/ 21474 h 219312"/>
                    <a:gd name="connsiteX20" fmla="*/ 2103133 w 3282115"/>
                    <a:gd name="connsiteY20" fmla="*/ 26500 h 219312"/>
                    <a:gd name="connsiteX21" fmla="*/ 2454945 w 3282115"/>
                    <a:gd name="connsiteY21" fmla="*/ 27414 h 219312"/>
                    <a:gd name="connsiteX22" fmla="*/ 2515256 w 3282115"/>
                    <a:gd name="connsiteY22" fmla="*/ 31526 h 219312"/>
                    <a:gd name="connsiteX23" fmla="*/ 2718576 w 3282115"/>
                    <a:gd name="connsiteY23" fmla="*/ 32440 h 219312"/>
                    <a:gd name="connsiteX24" fmla="*/ 3028353 w 3282115"/>
                    <a:gd name="connsiteY24" fmla="*/ 37466 h 219312"/>
                    <a:gd name="connsiteX25" fmla="*/ 3126129 w 3282115"/>
                    <a:gd name="connsiteY25" fmla="*/ 40207 h 219312"/>
                    <a:gd name="connsiteX26" fmla="*/ 3167811 w 3282115"/>
                    <a:gd name="connsiteY26" fmla="*/ 43158 h 219312"/>
                    <a:gd name="connsiteX0" fmla="*/ 3167811 w 3263809"/>
                    <a:gd name="connsiteY0" fmla="*/ 43158 h 219312"/>
                    <a:gd name="connsiteX1" fmla="*/ 3167811 w 3263809"/>
                    <a:gd name="connsiteY1" fmla="*/ 211622 h 219312"/>
                    <a:gd name="connsiteX2" fmla="*/ 3139836 w 3263809"/>
                    <a:gd name="connsiteY2" fmla="*/ 214286 h 219312"/>
                    <a:gd name="connsiteX3" fmla="*/ 1691467 w 3263809"/>
                    <a:gd name="connsiteY3" fmla="*/ 219312 h 219312"/>
                    <a:gd name="connsiteX4" fmla="*/ 1430578 w 3263809"/>
                    <a:gd name="connsiteY4" fmla="*/ 215200 h 219312"/>
                    <a:gd name="connsiteX5" fmla="*/ 113795 w 3263809"/>
                    <a:gd name="connsiteY5" fmla="*/ 202864 h 219312"/>
                    <a:gd name="connsiteX6" fmla="*/ 105113 w 3263809"/>
                    <a:gd name="connsiteY6" fmla="*/ 201036 h 219312"/>
                    <a:gd name="connsiteX7" fmla="*/ 15561 w 3263809"/>
                    <a:gd name="connsiteY7" fmla="*/ 111027 h 219312"/>
                    <a:gd name="connsiteX8" fmla="*/ 27 w 3263809"/>
                    <a:gd name="connsiteY8" fmla="*/ 72190 h 219312"/>
                    <a:gd name="connsiteX9" fmla="*/ 1854 w 3263809"/>
                    <a:gd name="connsiteY9" fmla="*/ 0 h 219312"/>
                    <a:gd name="connsiteX10" fmla="*/ 1023480 w 3263809"/>
                    <a:gd name="connsiteY10" fmla="*/ 5940 h 219312"/>
                    <a:gd name="connsiteX11" fmla="*/ 1034446 w 3263809"/>
                    <a:gd name="connsiteY11" fmla="*/ 8224 h 219312"/>
                    <a:gd name="connsiteX12" fmla="*/ 1151412 w 3263809"/>
                    <a:gd name="connsiteY12" fmla="*/ 45690 h 219312"/>
                    <a:gd name="connsiteX13" fmla="*/ 1153697 w 3263809"/>
                    <a:gd name="connsiteY13" fmla="*/ 49345 h 219312"/>
                    <a:gd name="connsiteX14" fmla="*/ 1207154 w 3263809"/>
                    <a:gd name="connsiteY14" fmla="*/ 44776 h 219312"/>
                    <a:gd name="connsiteX15" fmla="*/ 1239137 w 3263809"/>
                    <a:gd name="connsiteY15" fmla="*/ 12336 h 219312"/>
                    <a:gd name="connsiteX16" fmla="*/ 1242335 w 3263809"/>
                    <a:gd name="connsiteY16" fmla="*/ 12793 h 219312"/>
                    <a:gd name="connsiteX17" fmla="*/ 1303103 w 3263809"/>
                    <a:gd name="connsiteY17" fmla="*/ 15534 h 219312"/>
                    <a:gd name="connsiteX18" fmla="*/ 1634355 w 3263809"/>
                    <a:gd name="connsiteY18" fmla="*/ 21474 h 219312"/>
                    <a:gd name="connsiteX19" fmla="*/ 1636182 w 3263809"/>
                    <a:gd name="connsiteY19" fmla="*/ 21474 h 219312"/>
                    <a:gd name="connsiteX20" fmla="*/ 2103133 w 3263809"/>
                    <a:gd name="connsiteY20" fmla="*/ 26500 h 219312"/>
                    <a:gd name="connsiteX21" fmla="*/ 2454945 w 3263809"/>
                    <a:gd name="connsiteY21" fmla="*/ 27414 h 219312"/>
                    <a:gd name="connsiteX22" fmla="*/ 2515256 w 3263809"/>
                    <a:gd name="connsiteY22" fmla="*/ 31526 h 219312"/>
                    <a:gd name="connsiteX23" fmla="*/ 2718576 w 3263809"/>
                    <a:gd name="connsiteY23" fmla="*/ 32440 h 219312"/>
                    <a:gd name="connsiteX24" fmla="*/ 3028353 w 3263809"/>
                    <a:gd name="connsiteY24" fmla="*/ 37466 h 219312"/>
                    <a:gd name="connsiteX25" fmla="*/ 3126129 w 3263809"/>
                    <a:gd name="connsiteY25" fmla="*/ 40207 h 219312"/>
                    <a:gd name="connsiteX26" fmla="*/ 3167811 w 3263809"/>
                    <a:gd name="connsiteY26" fmla="*/ 43158 h 219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263809" h="219312">
                      <a:moveTo>
                        <a:pt x="3167811" y="43158"/>
                      </a:moveTo>
                      <a:cubicBezTo>
                        <a:pt x="3290641" y="54957"/>
                        <a:pt x="3300876" y="196410"/>
                        <a:pt x="3167811" y="211622"/>
                      </a:cubicBezTo>
                      <a:lnTo>
                        <a:pt x="3139836" y="214286"/>
                      </a:lnTo>
                      <a:lnTo>
                        <a:pt x="1691467" y="219312"/>
                      </a:lnTo>
                      <a:lnTo>
                        <a:pt x="1430578" y="215200"/>
                      </a:lnTo>
                      <a:lnTo>
                        <a:pt x="113795" y="202864"/>
                      </a:lnTo>
                      <a:cubicBezTo>
                        <a:pt x="22110" y="202026"/>
                        <a:pt x="107855" y="202407"/>
                        <a:pt x="105113" y="201036"/>
                      </a:cubicBezTo>
                      <a:lnTo>
                        <a:pt x="15561" y="111027"/>
                      </a:lnTo>
                      <a:cubicBezTo>
                        <a:pt x="5053" y="100518"/>
                        <a:pt x="-431" y="87268"/>
                        <a:pt x="27" y="72190"/>
                      </a:cubicBezTo>
                      <a:cubicBezTo>
                        <a:pt x="484" y="48431"/>
                        <a:pt x="940" y="24216"/>
                        <a:pt x="1854" y="0"/>
                      </a:cubicBezTo>
                      <a:lnTo>
                        <a:pt x="1023480" y="5940"/>
                      </a:lnTo>
                      <a:cubicBezTo>
                        <a:pt x="1087979" y="5940"/>
                        <a:pt x="1030791" y="6396"/>
                        <a:pt x="1034446" y="8224"/>
                      </a:cubicBezTo>
                      <a:cubicBezTo>
                        <a:pt x="1071455" y="26043"/>
                        <a:pt x="1109834" y="40664"/>
                        <a:pt x="1151412" y="45690"/>
                      </a:cubicBezTo>
                      <a:cubicBezTo>
                        <a:pt x="1151869" y="47061"/>
                        <a:pt x="1152783" y="47974"/>
                        <a:pt x="1153697" y="49345"/>
                      </a:cubicBezTo>
                      <a:cubicBezTo>
                        <a:pt x="1171973" y="52543"/>
                        <a:pt x="1190705" y="62138"/>
                        <a:pt x="1207154" y="44776"/>
                      </a:cubicBezTo>
                      <a:cubicBezTo>
                        <a:pt x="1218119" y="33810"/>
                        <a:pt x="1228628" y="23302"/>
                        <a:pt x="1239137" y="12336"/>
                      </a:cubicBezTo>
                      <a:cubicBezTo>
                        <a:pt x="1240050" y="12336"/>
                        <a:pt x="1241421" y="12793"/>
                        <a:pt x="1242335" y="12793"/>
                      </a:cubicBezTo>
                      <a:cubicBezTo>
                        <a:pt x="1262439" y="15078"/>
                        <a:pt x="1282542" y="18733"/>
                        <a:pt x="1303103" y="15534"/>
                      </a:cubicBezTo>
                      <a:lnTo>
                        <a:pt x="1634355" y="21474"/>
                      </a:lnTo>
                      <a:lnTo>
                        <a:pt x="1636182" y="21474"/>
                      </a:lnTo>
                      <a:lnTo>
                        <a:pt x="2103133" y="26500"/>
                      </a:lnTo>
                      <a:lnTo>
                        <a:pt x="2454945" y="27414"/>
                      </a:lnTo>
                      <a:cubicBezTo>
                        <a:pt x="2523632" y="28251"/>
                        <a:pt x="2471317" y="30688"/>
                        <a:pt x="2515256" y="31526"/>
                      </a:cubicBezTo>
                      <a:cubicBezTo>
                        <a:pt x="2583334" y="35181"/>
                        <a:pt x="2650955" y="35181"/>
                        <a:pt x="2718576" y="32440"/>
                      </a:cubicBezTo>
                      <a:lnTo>
                        <a:pt x="3028353" y="37466"/>
                      </a:lnTo>
                      <a:cubicBezTo>
                        <a:pt x="3060793" y="38836"/>
                        <a:pt x="3093690" y="40664"/>
                        <a:pt x="3126129" y="40207"/>
                      </a:cubicBezTo>
                      <a:lnTo>
                        <a:pt x="3167811" y="4315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innerShdw blurRad="63500" dist="508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6" name="Freeform: Shape 45">
              <a:extLst>
                <a:ext uri="{FF2B5EF4-FFF2-40B4-BE49-F238E27FC236}">
                  <a16:creationId xmlns:a16="http://schemas.microsoft.com/office/drawing/2014/main" id="{5CA5D42A-5B68-4F54-98A2-A266D2943D12}"/>
                </a:ext>
              </a:extLst>
            </p:cNvPr>
            <p:cNvSpPr/>
            <p:nvPr/>
          </p:nvSpPr>
          <p:spPr>
            <a:xfrm>
              <a:off x="4494798" y="2714184"/>
              <a:ext cx="2063408" cy="1601239"/>
            </a:xfrm>
            <a:custGeom>
              <a:avLst/>
              <a:gdLst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114623 w 2838422"/>
                <a:gd name="connsiteY4" fmla="*/ 1112999 h 2185835"/>
                <a:gd name="connsiteX5" fmla="*/ 1114623 w 2838422"/>
                <a:gd name="connsiteY5" fmla="*/ 1395540 h 2185835"/>
                <a:gd name="connsiteX6" fmla="*/ 1397163 w 2838422"/>
                <a:gd name="connsiteY6" fmla="*/ 1395540 h 2185835"/>
                <a:gd name="connsiteX7" fmla="*/ 1397163 w 2838422"/>
                <a:gd name="connsiteY7" fmla="*/ 1112999 h 2185835"/>
                <a:gd name="connsiteX8" fmla="*/ 1437118 w 2838422"/>
                <a:gd name="connsiteY8" fmla="*/ 775522 h 2185835"/>
                <a:gd name="connsiteX9" fmla="*/ 1437118 w 2838422"/>
                <a:gd name="connsiteY9" fmla="*/ 1058062 h 2185835"/>
                <a:gd name="connsiteX10" fmla="*/ 1719658 w 2838422"/>
                <a:gd name="connsiteY10" fmla="*/ 1058062 h 2185835"/>
                <a:gd name="connsiteX11" fmla="*/ 1719658 w 2838422"/>
                <a:gd name="connsiteY11" fmla="*/ 775522 h 2185835"/>
                <a:gd name="connsiteX12" fmla="*/ 1114623 w 2838422"/>
                <a:gd name="connsiteY12" fmla="*/ 775522 h 2185835"/>
                <a:gd name="connsiteX13" fmla="*/ 1114623 w 2838422"/>
                <a:gd name="connsiteY13" fmla="*/ 1058062 h 2185835"/>
                <a:gd name="connsiteX14" fmla="*/ 1397163 w 2838422"/>
                <a:gd name="connsiteY14" fmla="*/ 1058062 h 2185835"/>
                <a:gd name="connsiteX15" fmla="*/ 1397163 w 2838422"/>
                <a:gd name="connsiteY15" fmla="*/ 775522 h 2185835"/>
                <a:gd name="connsiteX16" fmla="*/ 1342116 w 2838422"/>
                <a:gd name="connsiteY16" fmla="*/ 0 h 2185835"/>
                <a:gd name="connsiteX17" fmla="*/ 1496309 w 2838422"/>
                <a:gd name="connsiteY17" fmla="*/ 0 h 2185835"/>
                <a:gd name="connsiteX18" fmla="*/ 1486851 w 2838422"/>
                <a:gd name="connsiteY18" fmla="*/ 6377 h 2185835"/>
                <a:gd name="connsiteX19" fmla="*/ 1519539 w 2838422"/>
                <a:gd name="connsiteY19" fmla="*/ 24115 h 2185835"/>
                <a:gd name="connsiteX20" fmla="*/ 1560949 w 2838422"/>
                <a:gd name="connsiteY20" fmla="*/ 51550 h 2185835"/>
                <a:gd name="connsiteX21" fmla="*/ 1854298 w 2838422"/>
                <a:gd name="connsiteY21" fmla="*/ 262704 h 2185835"/>
                <a:gd name="connsiteX22" fmla="*/ 1919487 w 2838422"/>
                <a:gd name="connsiteY22" fmla="*/ 234362 h 2185835"/>
                <a:gd name="connsiteX23" fmla="*/ 2047030 w 2838422"/>
                <a:gd name="connsiteY23" fmla="*/ 111069 h 2185835"/>
                <a:gd name="connsiteX24" fmla="*/ 2174571 w 2838422"/>
                <a:gd name="connsiteY24" fmla="*/ 111069 h 2185835"/>
                <a:gd name="connsiteX25" fmla="*/ 2270936 w 2838422"/>
                <a:gd name="connsiteY25" fmla="*/ 207434 h 2185835"/>
                <a:gd name="connsiteX26" fmla="*/ 2269520 w 2838422"/>
                <a:gd name="connsiteY26" fmla="*/ 469607 h 2185835"/>
                <a:gd name="connsiteX27" fmla="*/ 2348879 w 2838422"/>
                <a:gd name="connsiteY27" fmla="*/ 619823 h 2185835"/>
                <a:gd name="connsiteX28" fmla="*/ 2752765 w 2838422"/>
                <a:gd name="connsiteY28" fmla="*/ 907503 h 2185835"/>
                <a:gd name="connsiteX29" fmla="*/ 2837793 w 2838422"/>
                <a:gd name="connsiteY29" fmla="*/ 1022292 h 2185835"/>
                <a:gd name="connsiteX30" fmla="*/ 2778273 w 2838422"/>
                <a:gd name="connsiteY30" fmla="*/ 1149834 h 2185835"/>
                <a:gd name="connsiteX31" fmla="*/ 2596881 w 2838422"/>
                <a:gd name="connsiteY31" fmla="*/ 1149834 h 2185835"/>
                <a:gd name="connsiteX32" fmla="*/ 2354550 w 2838422"/>
                <a:gd name="connsiteY32" fmla="*/ 978361 h 2185835"/>
                <a:gd name="connsiteX33" fmla="*/ 2283692 w 2838422"/>
                <a:gd name="connsiteY33" fmla="*/ 940098 h 2185835"/>
                <a:gd name="connsiteX34" fmla="*/ 2270936 w 2838422"/>
                <a:gd name="connsiteY34" fmla="*/ 1018039 h 2185835"/>
                <a:gd name="connsiteX35" fmla="*/ 2270936 w 2838422"/>
                <a:gd name="connsiteY35" fmla="*/ 1531046 h 2185835"/>
                <a:gd name="connsiteX36" fmla="*/ 2270936 w 2838422"/>
                <a:gd name="connsiteY36" fmla="*/ 2048302 h 2185835"/>
                <a:gd name="connsiteX37" fmla="*/ 2140560 w 2838422"/>
                <a:gd name="connsiteY37" fmla="*/ 2184348 h 2185835"/>
                <a:gd name="connsiteX38" fmla="*/ 1743761 w 2838422"/>
                <a:gd name="connsiteY38" fmla="*/ 2185765 h 2185835"/>
                <a:gd name="connsiteX39" fmla="*/ 1674320 w 2838422"/>
                <a:gd name="connsiteY39" fmla="*/ 2114907 h 2185835"/>
                <a:gd name="connsiteX40" fmla="*/ 1675739 w 2838422"/>
                <a:gd name="connsiteY40" fmla="*/ 1760622 h 2185835"/>
                <a:gd name="connsiteX41" fmla="*/ 1590709 w 2838422"/>
                <a:gd name="connsiteY41" fmla="*/ 1671341 h 2185835"/>
                <a:gd name="connsiteX42" fmla="*/ 1250596 w 2838422"/>
                <a:gd name="connsiteY42" fmla="*/ 1671341 h 2185835"/>
                <a:gd name="connsiteX43" fmla="*/ 1165569 w 2838422"/>
                <a:gd name="connsiteY43" fmla="*/ 1760622 h 2185835"/>
                <a:gd name="connsiteX44" fmla="*/ 1166985 w 2838422"/>
                <a:gd name="connsiteY44" fmla="*/ 2114907 h 2185835"/>
                <a:gd name="connsiteX45" fmla="*/ 1096128 w 2838422"/>
                <a:gd name="connsiteY45" fmla="*/ 2184348 h 2185835"/>
                <a:gd name="connsiteX46" fmla="*/ 706414 w 2838422"/>
                <a:gd name="connsiteY46" fmla="*/ 2182932 h 2185835"/>
                <a:gd name="connsiteX47" fmla="*/ 570368 w 2838422"/>
                <a:gd name="connsiteY47" fmla="*/ 2045466 h 2185835"/>
                <a:gd name="connsiteX48" fmla="*/ 568952 w 2838422"/>
                <a:gd name="connsiteY48" fmla="*/ 1003870 h 2185835"/>
                <a:gd name="connsiteX49" fmla="*/ 554779 w 2838422"/>
                <a:gd name="connsiteY49" fmla="*/ 940098 h 2185835"/>
                <a:gd name="connsiteX50" fmla="*/ 500928 w 2838422"/>
                <a:gd name="connsiteY50" fmla="*/ 968439 h 2185835"/>
                <a:gd name="connsiteX51" fmla="*/ 265682 w 2838422"/>
                <a:gd name="connsiteY51" fmla="*/ 1138496 h 2185835"/>
                <a:gd name="connsiteX52" fmla="*/ 139558 w 2838422"/>
                <a:gd name="connsiteY52" fmla="*/ 1176760 h 2185835"/>
                <a:gd name="connsiteX53" fmla="*/ 6345 w 2838422"/>
                <a:gd name="connsiteY53" fmla="*/ 1077560 h 2185835"/>
                <a:gd name="connsiteX54" fmla="*/ 61615 w 2838422"/>
                <a:gd name="connsiteY54" fmla="*/ 928759 h 2185835"/>
                <a:gd name="connsiteX55" fmla="*/ 509430 w 2838422"/>
                <a:gd name="connsiteY55" fmla="*/ 605653 h 2185835"/>
                <a:gd name="connsiteX56" fmla="*/ 1280356 w 2838422"/>
                <a:gd name="connsiteY56" fmla="*/ 51550 h 2185835"/>
                <a:gd name="connsiteX57" fmla="*/ 1321301 w 2838422"/>
                <a:gd name="connsiteY57" fmla="*/ 24115 h 2185835"/>
                <a:gd name="connsiteX58" fmla="*/ 1352522 w 2838422"/>
                <a:gd name="connsiteY58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19539 w 2838422"/>
                <a:gd name="connsiteY23" fmla="*/ 24115 h 2185835"/>
                <a:gd name="connsiteX24" fmla="*/ 1560949 w 2838422"/>
                <a:gd name="connsiteY24" fmla="*/ 51550 h 2185835"/>
                <a:gd name="connsiteX25" fmla="*/ 1854298 w 2838422"/>
                <a:gd name="connsiteY25" fmla="*/ 262704 h 2185835"/>
                <a:gd name="connsiteX26" fmla="*/ 1919487 w 2838422"/>
                <a:gd name="connsiteY26" fmla="*/ 234362 h 2185835"/>
                <a:gd name="connsiteX27" fmla="*/ 2047030 w 2838422"/>
                <a:gd name="connsiteY27" fmla="*/ 111069 h 2185835"/>
                <a:gd name="connsiteX28" fmla="*/ 2174571 w 2838422"/>
                <a:gd name="connsiteY28" fmla="*/ 111069 h 2185835"/>
                <a:gd name="connsiteX29" fmla="*/ 2270936 w 2838422"/>
                <a:gd name="connsiteY29" fmla="*/ 207434 h 2185835"/>
                <a:gd name="connsiteX30" fmla="*/ 2269520 w 2838422"/>
                <a:gd name="connsiteY30" fmla="*/ 469607 h 2185835"/>
                <a:gd name="connsiteX31" fmla="*/ 2348879 w 2838422"/>
                <a:gd name="connsiteY31" fmla="*/ 619823 h 2185835"/>
                <a:gd name="connsiteX32" fmla="*/ 2752765 w 2838422"/>
                <a:gd name="connsiteY32" fmla="*/ 907503 h 2185835"/>
                <a:gd name="connsiteX33" fmla="*/ 2837793 w 2838422"/>
                <a:gd name="connsiteY33" fmla="*/ 1022292 h 2185835"/>
                <a:gd name="connsiteX34" fmla="*/ 2778273 w 2838422"/>
                <a:gd name="connsiteY34" fmla="*/ 1149834 h 2185835"/>
                <a:gd name="connsiteX35" fmla="*/ 2596881 w 2838422"/>
                <a:gd name="connsiteY35" fmla="*/ 1149834 h 2185835"/>
                <a:gd name="connsiteX36" fmla="*/ 2354550 w 2838422"/>
                <a:gd name="connsiteY36" fmla="*/ 978361 h 2185835"/>
                <a:gd name="connsiteX37" fmla="*/ 2283692 w 2838422"/>
                <a:gd name="connsiteY37" fmla="*/ 940098 h 2185835"/>
                <a:gd name="connsiteX38" fmla="*/ 2270936 w 2838422"/>
                <a:gd name="connsiteY38" fmla="*/ 1018039 h 2185835"/>
                <a:gd name="connsiteX39" fmla="*/ 2270936 w 2838422"/>
                <a:gd name="connsiteY39" fmla="*/ 1531046 h 2185835"/>
                <a:gd name="connsiteX40" fmla="*/ 2270936 w 2838422"/>
                <a:gd name="connsiteY40" fmla="*/ 2048302 h 2185835"/>
                <a:gd name="connsiteX41" fmla="*/ 2140560 w 2838422"/>
                <a:gd name="connsiteY41" fmla="*/ 2184348 h 2185835"/>
                <a:gd name="connsiteX42" fmla="*/ 1743761 w 2838422"/>
                <a:gd name="connsiteY42" fmla="*/ 2185765 h 2185835"/>
                <a:gd name="connsiteX43" fmla="*/ 1674320 w 2838422"/>
                <a:gd name="connsiteY43" fmla="*/ 2114907 h 2185835"/>
                <a:gd name="connsiteX44" fmla="*/ 1675739 w 2838422"/>
                <a:gd name="connsiteY44" fmla="*/ 1760622 h 2185835"/>
                <a:gd name="connsiteX45" fmla="*/ 1590709 w 2838422"/>
                <a:gd name="connsiteY45" fmla="*/ 1671341 h 2185835"/>
                <a:gd name="connsiteX46" fmla="*/ 1250596 w 2838422"/>
                <a:gd name="connsiteY46" fmla="*/ 1671341 h 2185835"/>
                <a:gd name="connsiteX47" fmla="*/ 1165569 w 2838422"/>
                <a:gd name="connsiteY47" fmla="*/ 1760622 h 2185835"/>
                <a:gd name="connsiteX48" fmla="*/ 1166985 w 2838422"/>
                <a:gd name="connsiteY48" fmla="*/ 2114907 h 2185835"/>
                <a:gd name="connsiteX49" fmla="*/ 1096128 w 2838422"/>
                <a:gd name="connsiteY49" fmla="*/ 2184348 h 2185835"/>
                <a:gd name="connsiteX50" fmla="*/ 706414 w 2838422"/>
                <a:gd name="connsiteY50" fmla="*/ 2182932 h 2185835"/>
                <a:gd name="connsiteX51" fmla="*/ 570368 w 2838422"/>
                <a:gd name="connsiteY51" fmla="*/ 2045466 h 2185835"/>
                <a:gd name="connsiteX52" fmla="*/ 568952 w 2838422"/>
                <a:gd name="connsiteY52" fmla="*/ 1003870 h 2185835"/>
                <a:gd name="connsiteX53" fmla="*/ 554779 w 2838422"/>
                <a:gd name="connsiteY53" fmla="*/ 940098 h 2185835"/>
                <a:gd name="connsiteX54" fmla="*/ 500928 w 2838422"/>
                <a:gd name="connsiteY54" fmla="*/ 968439 h 2185835"/>
                <a:gd name="connsiteX55" fmla="*/ 265682 w 2838422"/>
                <a:gd name="connsiteY55" fmla="*/ 1138496 h 2185835"/>
                <a:gd name="connsiteX56" fmla="*/ 139558 w 2838422"/>
                <a:gd name="connsiteY56" fmla="*/ 1176760 h 2185835"/>
                <a:gd name="connsiteX57" fmla="*/ 6345 w 2838422"/>
                <a:gd name="connsiteY57" fmla="*/ 1077560 h 2185835"/>
                <a:gd name="connsiteX58" fmla="*/ 61615 w 2838422"/>
                <a:gd name="connsiteY58" fmla="*/ 928759 h 2185835"/>
                <a:gd name="connsiteX59" fmla="*/ 509430 w 2838422"/>
                <a:gd name="connsiteY59" fmla="*/ 605653 h 2185835"/>
                <a:gd name="connsiteX60" fmla="*/ 1280356 w 2838422"/>
                <a:gd name="connsiteY60" fmla="*/ 51550 h 2185835"/>
                <a:gd name="connsiteX61" fmla="*/ 1321301 w 2838422"/>
                <a:gd name="connsiteY61" fmla="*/ 24115 h 2185835"/>
                <a:gd name="connsiteX62" fmla="*/ 1352522 w 2838422"/>
                <a:gd name="connsiteY62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60949 w 2838422"/>
                <a:gd name="connsiteY23" fmla="*/ 51550 h 2185835"/>
                <a:gd name="connsiteX24" fmla="*/ 1854298 w 2838422"/>
                <a:gd name="connsiteY24" fmla="*/ 262704 h 2185835"/>
                <a:gd name="connsiteX25" fmla="*/ 1919487 w 2838422"/>
                <a:gd name="connsiteY25" fmla="*/ 234362 h 2185835"/>
                <a:gd name="connsiteX26" fmla="*/ 2047030 w 2838422"/>
                <a:gd name="connsiteY26" fmla="*/ 111069 h 2185835"/>
                <a:gd name="connsiteX27" fmla="*/ 2174571 w 2838422"/>
                <a:gd name="connsiteY27" fmla="*/ 111069 h 2185835"/>
                <a:gd name="connsiteX28" fmla="*/ 2270936 w 2838422"/>
                <a:gd name="connsiteY28" fmla="*/ 207434 h 2185835"/>
                <a:gd name="connsiteX29" fmla="*/ 2269520 w 2838422"/>
                <a:gd name="connsiteY29" fmla="*/ 469607 h 2185835"/>
                <a:gd name="connsiteX30" fmla="*/ 2348879 w 2838422"/>
                <a:gd name="connsiteY30" fmla="*/ 619823 h 2185835"/>
                <a:gd name="connsiteX31" fmla="*/ 2752765 w 2838422"/>
                <a:gd name="connsiteY31" fmla="*/ 907503 h 2185835"/>
                <a:gd name="connsiteX32" fmla="*/ 2837793 w 2838422"/>
                <a:gd name="connsiteY32" fmla="*/ 1022292 h 2185835"/>
                <a:gd name="connsiteX33" fmla="*/ 2778273 w 2838422"/>
                <a:gd name="connsiteY33" fmla="*/ 1149834 h 2185835"/>
                <a:gd name="connsiteX34" fmla="*/ 2596881 w 2838422"/>
                <a:gd name="connsiteY34" fmla="*/ 1149834 h 2185835"/>
                <a:gd name="connsiteX35" fmla="*/ 2354550 w 2838422"/>
                <a:gd name="connsiteY35" fmla="*/ 978361 h 2185835"/>
                <a:gd name="connsiteX36" fmla="*/ 2283692 w 2838422"/>
                <a:gd name="connsiteY36" fmla="*/ 940098 h 2185835"/>
                <a:gd name="connsiteX37" fmla="*/ 2270936 w 2838422"/>
                <a:gd name="connsiteY37" fmla="*/ 1018039 h 2185835"/>
                <a:gd name="connsiteX38" fmla="*/ 2270936 w 2838422"/>
                <a:gd name="connsiteY38" fmla="*/ 1531046 h 2185835"/>
                <a:gd name="connsiteX39" fmla="*/ 2270936 w 2838422"/>
                <a:gd name="connsiteY39" fmla="*/ 2048302 h 2185835"/>
                <a:gd name="connsiteX40" fmla="*/ 2140560 w 2838422"/>
                <a:gd name="connsiteY40" fmla="*/ 2184348 h 2185835"/>
                <a:gd name="connsiteX41" fmla="*/ 1743761 w 2838422"/>
                <a:gd name="connsiteY41" fmla="*/ 2185765 h 2185835"/>
                <a:gd name="connsiteX42" fmla="*/ 1674320 w 2838422"/>
                <a:gd name="connsiteY42" fmla="*/ 2114907 h 2185835"/>
                <a:gd name="connsiteX43" fmla="*/ 1675739 w 2838422"/>
                <a:gd name="connsiteY43" fmla="*/ 1760622 h 2185835"/>
                <a:gd name="connsiteX44" fmla="*/ 1590709 w 2838422"/>
                <a:gd name="connsiteY44" fmla="*/ 1671341 h 2185835"/>
                <a:gd name="connsiteX45" fmla="*/ 1250596 w 2838422"/>
                <a:gd name="connsiteY45" fmla="*/ 1671341 h 2185835"/>
                <a:gd name="connsiteX46" fmla="*/ 1165569 w 2838422"/>
                <a:gd name="connsiteY46" fmla="*/ 1760622 h 2185835"/>
                <a:gd name="connsiteX47" fmla="*/ 1166985 w 2838422"/>
                <a:gd name="connsiteY47" fmla="*/ 2114907 h 2185835"/>
                <a:gd name="connsiteX48" fmla="*/ 1096128 w 2838422"/>
                <a:gd name="connsiteY48" fmla="*/ 2184348 h 2185835"/>
                <a:gd name="connsiteX49" fmla="*/ 706414 w 2838422"/>
                <a:gd name="connsiteY49" fmla="*/ 2182932 h 2185835"/>
                <a:gd name="connsiteX50" fmla="*/ 570368 w 2838422"/>
                <a:gd name="connsiteY50" fmla="*/ 2045466 h 2185835"/>
                <a:gd name="connsiteX51" fmla="*/ 568952 w 2838422"/>
                <a:gd name="connsiteY51" fmla="*/ 1003870 h 2185835"/>
                <a:gd name="connsiteX52" fmla="*/ 554779 w 2838422"/>
                <a:gd name="connsiteY52" fmla="*/ 940098 h 2185835"/>
                <a:gd name="connsiteX53" fmla="*/ 500928 w 2838422"/>
                <a:gd name="connsiteY53" fmla="*/ 968439 h 2185835"/>
                <a:gd name="connsiteX54" fmla="*/ 265682 w 2838422"/>
                <a:gd name="connsiteY54" fmla="*/ 1138496 h 2185835"/>
                <a:gd name="connsiteX55" fmla="*/ 139558 w 2838422"/>
                <a:gd name="connsiteY55" fmla="*/ 1176760 h 2185835"/>
                <a:gd name="connsiteX56" fmla="*/ 6345 w 2838422"/>
                <a:gd name="connsiteY56" fmla="*/ 1077560 h 2185835"/>
                <a:gd name="connsiteX57" fmla="*/ 61615 w 2838422"/>
                <a:gd name="connsiteY57" fmla="*/ 928759 h 2185835"/>
                <a:gd name="connsiteX58" fmla="*/ 509430 w 2838422"/>
                <a:gd name="connsiteY58" fmla="*/ 605653 h 2185835"/>
                <a:gd name="connsiteX59" fmla="*/ 1280356 w 2838422"/>
                <a:gd name="connsiteY59" fmla="*/ 51550 h 2185835"/>
                <a:gd name="connsiteX60" fmla="*/ 1321301 w 2838422"/>
                <a:gd name="connsiteY60" fmla="*/ 24115 h 2185835"/>
                <a:gd name="connsiteX61" fmla="*/ 1352522 w 2838422"/>
                <a:gd name="connsiteY61" fmla="*/ 7016 h 2185835"/>
                <a:gd name="connsiteX0" fmla="*/ 1437118 w 2838422"/>
                <a:gd name="connsiteY0" fmla="*/ 1150228 h 2223064"/>
                <a:gd name="connsiteX1" fmla="*/ 1437118 w 2838422"/>
                <a:gd name="connsiteY1" fmla="*/ 1432769 h 2223064"/>
                <a:gd name="connsiteX2" fmla="*/ 1719658 w 2838422"/>
                <a:gd name="connsiteY2" fmla="*/ 1432769 h 2223064"/>
                <a:gd name="connsiteX3" fmla="*/ 1719658 w 2838422"/>
                <a:gd name="connsiteY3" fmla="*/ 1150228 h 2223064"/>
                <a:gd name="connsiteX4" fmla="*/ 1437118 w 2838422"/>
                <a:gd name="connsiteY4" fmla="*/ 1150228 h 2223064"/>
                <a:gd name="connsiteX5" fmla="*/ 1114623 w 2838422"/>
                <a:gd name="connsiteY5" fmla="*/ 1150228 h 2223064"/>
                <a:gd name="connsiteX6" fmla="*/ 1114623 w 2838422"/>
                <a:gd name="connsiteY6" fmla="*/ 1432769 h 2223064"/>
                <a:gd name="connsiteX7" fmla="*/ 1397163 w 2838422"/>
                <a:gd name="connsiteY7" fmla="*/ 1432769 h 2223064"/>
                <a:gd name="connsiteX8" fmla="*/ 1397163 w 2838422"/>
                <a:gd name="connsiteY8" fmla="*/ 1150228 h 2223064"/>
                <a:gd name="connsiteX9" fmla="*/ 1114623 w 2838422"/>
                <a:gd name="connsiteY9" fmla="*/ 1150228 h 2223064"/>
                <a:gd name="connsiteX10" fmla="*/ 1437118 w 2838422"/>
                <a:gd name="connsiteY10" fmla="*/ 812751 h 2223064"/>
                <a:gd name="connsiteX11" fmla="*/ 1437118 w 2838422"/>
                <a:gd name="connsiteY11" fmla="*/ 1095291 h 2223064"/>
                <a:gd name="connsiteX12" fmla="*/ 1719658 w 2838422"/>
                <a:gd name="connsiteY12" fmla="*/ 1095291 h 2223064"/>
                <a:gd name="connsiteX13" fmla="*/ 1719658 w 2838422"/>
                <a:gd name="connsiteY13" fmla="*/ 812751 h 2223064"/>
                <a:gd name="connsiteX14" fmla="*/ 1437118 w 2838422"/>
                <a:gd name="connsiteY14" fmla="*/ 812751 h 2223064"/>
                <a:gd name="connsiteX15" fmla="*/ 1114623 w 2838422"/>
                <a:gd name="connsiteY15" fmla="*/ 812751 h 2223064"/>
                <a:gd name="connsiteX16" fmla="*/ 1114623 w 2838422"/>
                <a:gd name="connsiteY16" fmla="*/ 1095291 h 2223064"/>
                <a:gd name="connsiteX17" fmla="*/ 1397163 w 2838422"/>
                <a:gd name="connsiteY17" fmla="*/ 1095291 h 2223064"/>
                <a:gd name="connsiteX18" fmla="*/ 1397163 w 2838422"/>
                <a:gd name="connsiteY18" fmla="*/ 812751 h 2223064"/>
                <a:gd name="connsiteX19" fmla="*/ 1114623 w 2838422"/>
                <a:gd name="connsiteY19" fmla="*/ 812751 h 2223064"/>
                <a:gd name="connsiteX20" fmla="*/ 1411515 w 2838422"/>
                <a:gd name="connsiteY20" fmla="*/ 0 h 2223064"/>
                <a:gd name="connsiteX21" fmla="*/ 1496309 w 2838422"/>
                <a:gd name="connsiteY21" fmla="*/ 37229 h 2223064"/>
                <a:gd name="connsiteX22" fmla="*/ 1486851 w 2838422"/>
                <a:gd name="connsiteY22" fmla="*/ 43606 h 2223064"/>
                <a:gd name="connsiteX23" fmla="*/ 1560949 w 2838422"/>
                <a:gd name="connsiteY23" fmla="*/ 88779 h 2223064"/>
                <a:gd name="connsiteX24" fmla="*/ 1854298 w 2838422"/>
                <a:gd name="connsiteY24" fmla="*/ 299933 h 2223064"/>
                <a:gd name="connsiteX25" fmla="*/ 1919487 w 2838422"/>
                <a:gd name="connsiteY25" fmla="*/ 271591 h 2223064"/>
                <a:gd name="connsiteX26" fmla="*/ 2047030 w 2838422"/>
                <a:gd name="connsiteY26" fmla="*/ 148298 h 2223064"/>
                <a:gd name="connsiteX27" fmla="*/ 2174571 w 2838422"/>
                <a:gd name="connsiteY27" fmla="*/ 148298 h 2223064"/>
                <a:gd name="connsiteX28" fmla="*/ 2270936 w 2838422"/>
                <a:gd name="connsiteY28" fmla="*/ 244663 h 2223064"/>
                <a:gd name="connsiteX29" fmla="*/ 2269520 w 2838422"/>
                <a:gd name="connsiteY29" fmla="*/ 506836 h 2223064"/>
                <a:gd name="connsiteX30" fmla="*/ 2348879 w 2838422"/>
                <a:gd name="connsiteY30" fmla="*/ 657052 h 2223064"/>
                <a:gd name="connsiteX31" fmla="*/ 2752765 w 2838422"/>
                <a:gd name="connsiteY31" fmla="*/ 944732 h 2223064"/>
                <a:gd name="connsiteX32" fmla="*/ 2837793 w 2838422"/>
                <a:gd name="connsiteY32" fmla="*/ 1059521 h 2223064"/>
                <a:gd name="connsiteX33" fmla="*/ 2778273 w 2838422"/>
                <a:gd name="connsiteY33" fmla="*/ 1187063 h 2223064"/>
                <a:gd name="connsiteX34" fmla="*/ 2596881 w 2838422"/>
                <a:gd name="connsiteY34" fmla="*/ 1187063 h 2223064"/>
                <a:gd name="connsiteX35" fmla="*/ 2354550 w 2838422"/>
                <a:gd name="connsiteY35" fmla="*/ 1015590 h 2223064"/>
                <a:gd name="connsiteX36" fmla="*/ 2283692 w 2838422"/>
                <a:gd name="connsiteY36" fmla="*/ 977327 h 2223064"/>
                <a:gd name="connsiteX37" fmla="*/ 2270936 w 2838422"/>
                <a:gd name="connsiteY37" fmla="*/ 1055268 h 2223064"/>
                <a:gd name="connsiteX38" fmla="*/ 2270936 w 2838422"/>
                <a:gd name="connsiteY38" fmla="*/ 1568275 h 2223064"/>
                <a:gd name="connsiteX39" fmla="*/ 2270936 w 2838422"/>
                <a:gd name="connsiteY39" fmla="*/ 2085531 h 2223064"/>
                <a:gd name="connsiteX40" fmla="*/ 2140560 w 2838422"/>
                <a:gd name="connsiteY40" fmla="*/ 2221577 h 2223064"/>
                <a:gd name="connsiteX41" fmla="*/ 1743761 w 2838422"/>
                <a:gd name="connsiteY41" fmla="*/ 2222994 h 2223064"/>
                <a:gd name="connsiteX42" fmla="*/ 1674320 w 2838422"/>
                <a:gd name="connsiteY42" fmla="*/ 2152136 h 2223064"/>
                <a:gd name="connsiteX43" fmla="*/ 1675739 w 2838422"/>
                <a:gd name="connsiteY43" fmla="*/ 1797851 h 2223064"/>
                <a:gd name="connsiteX44" fmla="*/ 1590709 w 2838422"/>
                <a:gd name="connsiteY44" fmla="*/ 1708570 h 2223064"/>
                <a:gd name="connsiteX45" fmla="*/ 1250596 w 2838422"/>
                <a:gd name="connsiteY45" fmla="*/ 1708570 h 2223064"/>
                <a:gd name="connsiteX46" fmla="*/ 1165569 w 2838422"/>
                <a:gd name="connsiteY46" fmla="*/ 1797851 h 2223064"/>
                <a:gd name="connsiteX47" fmla="*/ 1166985 w 2838422"/>
                <a:gd name="connsiteY47" fmla="*/ 2152136 h 2223064"/>
                <a:gd name="connsiteX48" fmla="*/ 1096128 w 2838422"/>
                <a:gd name="connsiteY48" fmla="*/ 2221577 h 2223064"/>
                <a:gd name="connsiteX49" fmla="*/ 706414 w 2838422"/>
                <a:gd name="connsiteY49" fmla="*/ 2220161 h 2223064"/>
                <a:gd name="connsiteX50" fmla="*/ 570368 w 2838422"/>
                <a:gd name="connsiteY50" fmla="*/ 2082695 h 2223064"/>
                <a:gd name="connsiteX51" fmla="*/ 568952 w 2838422"/>
                <a:gd name="connsiteY51" fmla="*/ 1041099 h 2223064"/>
                <a:gd name="connsiteX52" fmla="*/ 554779 w 2838422"/>
                <a:gd name="connsiteY52" fmla="*/ 977327 h 2223064"/>
                <a:gd name="connsiteX53" fmla="*/ 500928 w 2838422"/>
                <a:gd name="connsiteY53" fmla="*/ 1005668 h 2223064"/>
                <a:gd name="connsiteX54" fmla="*/ 265682 w 2838422"/>
                <a:gd name="connsiteY54" fmla="*/ 1175725 h 2223064"/>
                <a:gd name="connsiteX55" fmla="*/ 139558 w 2838422"/>
                <a:gd name="connsiteY55" fmla="*/ 1213989 h 2223064"/>
                <a:gd name="connsiteX56" fmla="*/ 6345 w 2838422"/>
                <a:gd name="connsiteY56" fmla="*/ 1114789 h 2223064"/>
                <a:gd name="connsiteX57" fmla="*/ 61615 w 2838422"/>
                <a:gd name="connsiteY57" fmla="*/ 965988 h 2223064"/>
                <a:gd name="connsiteX58" fmla="*/ 509430 w 2838422"/>
                <a:gd name="connsiteY58" fmla="*/ 642882 h 2223064"/>
                <a:gd name="connsiteX59" fmla="*/ 1280356 w 2838422"/>
                <a:gd name="connsiteY59" fmla="*/ 88779 h 2223064"/>
                <a:gd name="connsiteX60" fmla="*/ 1321301 w 2838422"/>
                <a:gd name="connsiteY60" fmla="*/ 61344 h 2223064"/>
                <a:gd name="connsiteX61" fmla="*/ 1411515 w 2838422"/>
                <a:gd name="connsiteY61" fmla="*/ 0 h 2223064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96309 w 2838422"/>
                <a:gd name="connsiteY21" fmla="*/ 52616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92527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471192 w 2838422"/>
                <a:gd name="connsiteY23" fmla="*/ 36848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29828 h 2202664"/>
                <a:gd name="connsiteX1" fmla="*/ 1437118 w 2838422"/>
                <a:gd name="connsiteY1" fmla="*/ 1412369 h 2202664"/>
                <a:gd name="connsiteX2" fmla="*/ 1719658 w 2838422"/>
                <a:gd name="connsiteY2" fmla="*/ 1412369 h 2202664"/>
                <a:gd name="connsiteX3" fmla="*/ 1719658 w 2838422"/>
                <a:gd name="connsiteY3" fmla="*/ 1129828 h 2202664"/>
                <a:gd name="connsiteX4" fmla="*/ 1437118 w 2838422"/>
                <a:gd name="connsiteY4" fmla="*/ 1129828 h 2202664"/>
                <a:gd name="connsiteX5" fmla="*/ 1114623 w 2838422"/>
                <a:gd name="connsiteY5" fmla="*/ 1129828 h 2202664"/>
                <a:gd name="connsiteX6" fmla="*/ 1114623 w 2838422"/>
                <a:gd name="connsiteY6" fmla="*/ 1412369 h 2202664"/>
                <a:gd name="connsiteX7" fmla="*/ 1397163 w 2838422"/>
                <a:gd name="connsiteY7" fmla="*/ 1412369 h 2202664"/>
                <a:gd name="connsiteX8" fmla="*/ 1397163 w 2838422"/>
                <a:gd name="connsiteY8" fmla="*/ 1129828 h 2202664"/>
                <a:gd name="connsiteX9" fmla="*/ 1114623 w 2838422"/>
                <a:gd name="connsiteY9" fmla="*/ 1129828 h 2202664"/>
                <a:gd name="connsiteX10" fmla="*/ 1437118 w 2838422"/>
                <a:gd name="connsiteY10" fmla="*/ 792351 h 2202664"/>
                <a:gd name="connsiteX11" fmla="*/ 1437118 w 2838422"/>
                <a:gd name="connsiteY11" fmla="*/ 1074891 h 2202664"/>
                <a:gd name="connsiteX12" fmla="*/ 1719658 w 2838422"/>
                <a:gd name="connsiteY12" fmla="*/ 1074891 h 2202664"/>
                <a:gd name="connsiteX13" fmla="*/ 1719658 w 2838422"/>
                <a:gd name="connsiteY13" fmla="*/ 792351 h 2202664"/>
                <a:gd name="connsiteX14" fmla="*/ 1437118 w 2838422"/>
                <a:gd name="connsiteY14" fmla="*/ 792351 h 2202664"/>
                <a:gd name="connsiteX15" fmla="*/ 1114623 w 2838422"/>
                <a:gd name="connsiteY15" fmla="*/ 792351 h 2202664"/>
                <a:gd name="connsiteX16" fmla="*/ 1114623 w 2838422"/>
                <a:gd name="connsiteY16" fmla="*/ 1074891 h 2202664"/>
                <a:gd name="connsiteX17" fmla="*/ 1397163 w 2838422"/>
                <a:gd name="connsiteY17" fmla="*/ 1074891 h 2202664"/>
                <a:gd name="connsiteX18" fmla="*/ 1397163 w 2838422"/>
                <a:gd name="connsiteY18" fmla="*/ 792351 h 2202664"/>
                <a:gd name="connsiteX19" fmla="*/ 1114623 w 2838422"/>
                <a:gd name="connsiteY19" fmla="*/ 792351 h 2202664"/>
                <a:gd name="connsiteX20" fmla="*/ 1321301 w 2838422"/>
                <a:gd name="connsiteY20" fmla="*/ 40944 h 2202664"/>
                <a:gd name="connsiteX21" fmla="*/ 1375698 w 2838422"/>
                <a:gd name="connsiteY21" fmla="*/ 0 h 2202664"/>
                <a:gd name="connsiteX22" fmla="*/ 1471192 w 2838422"/>
                <a:gd name="connsiteY22" fmla="*/ 1061 h 2202664"/>
                <a:gd name="connsiteX23" fmla="*/ 1854298 w 2838422"/>
                <a:gd name="connsiteY23" fmla="*/ 279533 h 2202664"/>
                <a:gd name="connsiteX24" fmla="*/ 1919487 w 2838422"/>
                <a:gd name="connsiteY24" fmla="*/ 251191 h 2202664"/>
                <a:gd name="connsiteX25" fmla="*/ 2047030 w 2838422"/>
                <a:gd name="connsiteY25" fmla="*/ 127898 h 2202664"/>
                <a:gd name="connsiteX26" fmla="*/ 2174571 w 2838422"/>
                <a:gd name="connsiteY26" fmla="*/ 127898 h 2202664"/>
                <a:gd name="connsiteX27" fmla="*/ 2270936 w 2838422"/>
                <a:gd name="connsiteY27" fmla="*/ 224263 h 2202664"/>
                <a:gd name="connsiteX28" fmla="*/ 2269520 w 2838422"/>
                <a:gd name="connsiteY28" fmla="*/ 486436 h 2202664"/>
                <a:gd name="connsiteX29" fmla="*/ 2348879 w 2838422"/>
                <a:gd name="connsiteY29" fmla="*/ 636652 h 2202664"/>
                <a:gd name="connsiteX30" fmla="*/ 2752765 w 2838422"/>
                <a:gd name="connsiteY30" fmla="*/ 924332 h 2202664"/>
                <a:gd name="connsiteX31" fmla="*/ 2837793 w 2838422"/>
                <a:gd name="connsiteY31" fmla="*/ 1039121 h 2202664"/>
                <a:gd name="connsiteX32" fmla="*/ 2778273 w 2838422"/>
                <a:gd name="connsiteY32" fmla="*/ 1166663 h 2202664"/>
                <a:gd name="connsiteX33" fmla="*/ 2596881 w 2838422"/>
                <a:gd name="connsiteY33" fmla="*/ 1166663 h 2202664"/>
                <a:gd name="connsiteX34" fmla="*/ 2354550 w 2838422"/>
                <a:gd name="connsiteY34" fmla="*/ 995190 h 2202664"/>
                <a:gd name="connsiteX35" fmla="*/ 2283692 w 2838422"/>
                <a:gd name="connsiteY35" fmla="*/ 956927 h 2202664"/>
                <a:gd name="connsiteX36" fmla="*/ 2270936 w 2838422"/>
                <a:gd name="connsiteY36" fmla="*/ 1034868 h 2202664"/>
                <a:gd name="connsiteX37" fmla="*/ 2270936 w 2838422"/>
                <a:gd name="connsiteY37" fmla="*/ 1547875 h 2202664"/>
                <a:gd name="connsiteX38" fmla="*/ 2270936 w 2838422"/>
                <a:gd name="connsiteY38" fmla="*/ 2065131 h 2202664"/>
                <a:gd name="connsiteX39" fmla="*/ 2140560 w 2838422"/>
                <a:gd name="connsiteY39" fmla="*/ 2201177 h 2202664"/>
                <a:gd name="connsiteX40" fmla="*/ 1743761 w 2838422"/>
                <a:gd name="connsiteY40" fmla="*/ 2202594 h 2202664"/>
                <a:gd name="connsiteX41" fmla="*/ 1674320 w 2838422"/>
                <a:gd name="connsiteY41" fmla="*/ 2131736 h 2202664"/>
                <a:gd name="connsiteX42" fmla="*/ 1675739 w 2838422"/>
                <a:gd name="connsiteY42" fmla="*/ 1777451 h 2202664"/>
                <a:gd name="connsiteX43" fmla="*/ 1590709 w 2838422"/>
                <a:gd name="connsiteY43" fmla="*/ 1688170 h 2202664"/>
                <a:gd name="connsiteX44" fmla="*/ 1250596 w 2838422"/>
                <a:gd name="connsiteY44" fmla="*/ 1688170 h 2202664"/>
                <a:gd name="connsiteX45" fmla="*/ 1165569 w 2838422"/>
                <a:gd name="connsiteY45" fmla="*/ 1777451 h 2202664"/>
                <a:gd name="connsiteX46" fmla="*/ 1166985 w 2838422"/>
                <a:gd name="connsiteY46" fmla="*/ 2131736 h 2202664"/>
                <a:gd name="connsiteX47" fmla="*/ 1096128 w 2838422"/>
                <a:gd name="connsiteY47" fmla="*/ 2201177 h 2202664"/>
                <a:gd name="connsiteX48" fmla="*/ 706414 w 2838422"/>
                <a:gd name="connsiteY48" fmla="*/ 2199761 h 2202664"/>
                <a:gd name="connsiteX49" fmla="*/ 570368 w 2838422"/>
                <a:gd name="connsiteY49" fmla="*/ 2062295 h 2202664"/>
                <a:gd name="connsiteX50" fmla="*/ 568952 w 2838422"/>
                <a:gd name="connsiteY50" fmla="*/ 1020699 h 2202664"/>
                <a:gd name="connsiteX51" fmla="*/ 554779 w 2838422"/>
                <a:gd name="connsiteY51" fmla="*/ 956927 h 2202664"/>
                <a:gd name="connsiteX52" fmla="*/ 500928 w 2838422"/>
                <a:gd name="connsiteY52" fmla="*/ 985268 h 2202664"/>
                <a:gd name="connsiteX53" fmla="*/ 265682 w 2838422"/>
                <a:gd name="connsiteY53" fmla="*/ 1155325 h 2202664"/>
                <a:gd name="connsiteX54" fmla="*/ 139558 w 2838422"/>
                <a:gd name="connsiteY54" fmla="*/ 1193589 h 2202664"/>
                <a:gd name="connsiteX55" fmla="*/ 6345 w 2838422"/>
                <a:gd name="connsiteY55" fmla="*/ 1094389 h 2202664"/>
                <a:gd name="connsiteX56" fmla="*/ 61615 w 2838422"/>
                <a:gd name="connsiteY56" fmla="*/ 945588 h 2202664"/>
                <a:gd name="connsiteX57" fmla="*/ 509430 w 2838422"/>
                <a:gd name="connsiteY57" fmla="*/ 622482 h 2202664"/>
                <a:gd name="connsiteX58" fmla="*/ 1280356 w 2838422"/>
                <a:gd name="connsiteY58" fmla="*/ 68379 h 2202664"/>
                <a:gd name="connsiteX59" fmla="*/ 1321301 w 2838422"/>
                <a:gd name="connsiteY59" fmla="*/ 40944 h 22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38422" h="2202664">
                  <a:moveTo>
                    <a:pt x="1437118" y="1129828"/>
                  </a:moveTo>
                  <a:lnTo>
                    <a:pt x="1437118" y="1412369"/>
                  </a:lnTo>
                  <a:lnTo>
                    <a:pt x="1719658" y="1412369"/>
                  </a:lnTo>
                  <a:lnTo>
                    <a:pt x="1719658" y="1129828"/>
                  </a:lnTo>
                  <a:lnTo>
                    <a:pt x="1437118" y="1129828"/>
                  </a:lnTo>
                  <a:close/>
                  <a:moveTo>
                    <a:pt x="1114623" y="1129828"/>
                  </a:moveTo>
                  <a:lnTo>
                    <a:pt x="1114623" y="1412369"/>
                  </a:lnTo>
                  <a:lnTo>
                    <a:pt x="1397163" y="1412369"/>
                  </a:lnTo>
                  <a:lnTo>
                    <a:pt x="1397163" y="1129828"/>
                  </a:lnTo>
                  <a:lnTo>
                    <a:pt x="1114623" y="1129828"/>
                  </a:lnTo>
                  <a:close/>
                  <a:moveTo>
                    <a:pt x="1437118" y="792351"/>
                  </a:moveTo>
                  <a:lnTo>
                    <a:pt x="1437118" y="1074891"/>
                  </a:lnTo>
                  <a:lnTo>
                    <a:pt x="1719658" y="1074891"/>
                  </a:lnTo>
                  <a:lnTo>
                    <a:pt x="1719658" y="792351"/>
                  </a:lnTo>
                  <a:lnTo>
                    <a:pt x="1437118" y="792351"/>
                  </a:lnTo>
                  <a:close/>
                  <a:moveTo>
                    <a:pt x="1114623" y="792351"/>
                  </a:moveTo>
                  <a:lnTo>
                    <a:pt x="1114623" y="1074891"/>
                  </a:lnTo>
                  <a:lnTo>
                    <a:pt x="1397163" y="1074891"/>
                  </a:lnTo>
                  <a:lnTo>
                    <a:pt x="1397163" y="792351"/>
                  </a:lnTo>
                  <a:lnTo>
                    <a:pt x="1114623" y="792351"/>
                  </a:lnTo>
                  <a:close/>
                  <a:moveTo>
                    <a:pt x="1321301" y="40944"/>
                  </a:moveTo>
                  <a:lnTo>
                    <a:pt x="1375698" y="0"/>
                  </a:lnTo>
                  <a:lnTo>
                    <a:pt x="1471192" y="1061"/>
                  </a:lnTo>
                  <a:cubicBezTo>
                    <a:pt x="1542265" y="53614"/>
                    <a:pt x="1779582" y="237845"/>
                    <a:pt x="1854298" y="279533"/>
                  </a:cubicBezTo>
                  <a:cubicBezTo>
                    <a:pt x="1929014" y="321221"/>
                    <a:pt x="1916651" y="317796"/>
                    <a:pt x="1919487" y="251191"/>
                  </a:cubicBezTo>
                  <a:cubicBezTo>
                    <a:pt x="1923737" y="144904"/>
                    <a:pt x="1944995" y="127898"/>
                    <a:pt x="2047030" y="127898"/>
                  </a:cubicBezTo>
                  <a:lnTo>
                    <a:pt x="2174571" y="127898"/>
                  </a:lnTo>
                  <a:cubicBezTo>
                    <a:pt x="2238343" y="127898"/>
                    <a:pt x="2270936" y="160492"/>
                    <a:pt x="2270936" y="224263"/>
                  </a:cubicBezTo>
                  <a:cubicBezTo>
                    <a:pt x="2270936" y="312127"/>
                    <a:pt x="2276605" y="399990"/>
                    <a:pt x="2269520" y="486436"/>
                  </a:cubicBezTo>
                  <a:cubicBezTo>
                    <a:pt x="2263851" y="557292"/>
                    <a:pt x="2292195" y="598389"/>
                    <a:pt x="2348879" y="636652"/>
                  </a:cubicBezTo>
                  <a:cubicBezTo>
                    <a:pt x="2484926" y="730184"/>
                    <a:pt x="2618136" y="827967"/>
                    <a:pt x="2752765" y="924332"/>
                  </a:cubicBezTo>
                  <a:cubicBezTo>
                    <a:pt x="2793863" y="954093"/>
                    <a:pt x="2833542" y="982435"/>
                    <a:pt x="2837793" y="1039121"/>
                  </a:cubicBezTo>
                  <a:cubicBezTo>
                    <a:pt x="2842045" y="1092973"/>
                    <a:pt x="2825040" y="1138320"/>
                    <a:pt x="2778273" y="1166663"/>
                  </a:cubicBezTo>
                  <a:cubicBezTo>
                    <a:pt x="2718754" y="1203508"/>
                    <a:pt x="2654983" y="1204925"/>
                    <a:pt x="2596881" y="1166663"/>
                  </a:cubicBezTo>
                  <a:cubicBezTo>
                    <a:pt x="2514687" y="1112812"/>
                    <a:pt x="2435326" y="1051876"/>
                    <a:pt x="2354550" y="995190"/>
                  </a:cubicBezTo>
                  <a:cubicBezTo>
                    <a:pt x="2331875" y="979602"/>
                    <a:pt x="2309200" y="945588"/>
                    <a:pt x="2283692" y="956927"/>
                  </a:cubicBezTo>
                  <a:cubicBezTo>
                    <a:pt x="2255348" y="969680"/>
                    <a:pt x="2270936" y="1007943"/>
                    <a:pt x="2270936" y="1034868"/>
                  </a:cubicBezTo>
                  <a:cubicBezTo>
                    <a:pt x="2269520" y="1207760"/>
                    <a:pt x="2270936" y="1377817"/>
                    <a:pt x="2270936" y="1547875"/>
                  </a:cubicBezTo>
                  <a:lnTo>
                    <a:pt x="2270936" y="2065131"/>
                  </a:lnTo>
                  <a:cubicBezTo>
                    <a:pt x="2270936" y="2162913"/>
                    <a:pt x="2236926" y="2199761"/>
                    <a:pt x="2140560" y="2201177"/>
                  </a:cubicBezTo>
                  <a:lnTo>
                    <a:pt x="1743761" y="2202594"/>
                  </a:lnTo>
                  <a:cubicBezTo>
                    <a:pt x="1691328" y="2204010"/>
                    <a:pt x="1672903" y="2184172"/>
                    <a:pt x="1674320" y="2131736"/>
                  </a:cubicBezTo>
                  <a:cubicBezTo>
                    <a:pt x="1677156" y="2014115"/>
                    <a:pt x="1672903" y="1895074"/>
                    <a:pt x="1675739" y="1777451"/>
                  </a:cubicBezTo>
                  <a:cubicBezTo>
                    <a:pt x="1677156" y="1715097"/>
                    <a:pt x="1655897" y="1686754"/>
                    <a:pt x="1590709" y="1688170"/>
                  </a:cubicBezTo>
                  <a:cubicBezTo>
                    <a:pt x="1477338" y="1691006"/>
                    <a:pt x="1363967" y="1691006"/>
                    <a:pt x="1250596" y="1688170"/>
                  </a:cubicBezTo>
                  <a:cubicBezTo>
                    <a:pt x="1183991" y="1686754"/>
                    <a:pt x="1164149" y="1716515"/>
                    <a:pt x="1165569" y="1777451"/>
                  </a:cubicBezTo>
                  <a:cubicBezTo>
                    <a:pt x="1168402" y="1895074"/>
                    <a:pt x="1164149" y="2014115"/>
                    <a:pt x="1166985" y="2131736"/>
                  </a:cubicBezTo>
                  <a:cubicBezTo>
                    <a:pt x="1168402" y="2184172"/>
                    <a:pt x="1148560" y="2202594"/>
                    <a:pt x="1096128" y="2201177"/>
                  </a:cubicBezTo>
                  <a:cubicBezTo>
                    <a:pt x="965751" y="2198341"/>
                    <a:pt x="836791" y="2201177"/>
                    <a:pt x="706414" y="2199761"/>
                  </a:cubicBezTo>
                  <a:cubicBezTo>
                    <a:pt x="604380" y="2198341"/>
                    <a:pt x="570368" y="2164330"/>
                    <a:pt x="570368" y="2062295"/>
                  </a:cubicBezTo>
                  <a:cubicBezTo>
                    <a:pt x="570368" y="1715097"/>
                    <a:pt x="570368" y="1367899"/>
                    <a:pt x="568952" y="1020699"/>
                  </a:cubicBezTo>
                  <a:cubicBezTo>
                    <a:pt x="568952" y="999441"/>
                    <a:pt x="581705" y="968263"/>
                    <a:pt x="554779" y="956927"/>
                  </a:cubicBezTo>
                  <a:cubicBezTo>
                    <a:pt x="534941" y="948424"/>
                    <a:pt x="517933" y="972515"/>
                    <a:pt x="500928" y="985268"/>
                  </a:cubicBezTo>
                  <a:cubicBezTo>
                    <a:pt x="421569" y="1041954"/>
                    <a:pt x="343626" y="1097223"/>
                    <a:pt x="265682" y="1155325"/>
                  </a:cubicBezTo>
                  <a:cubicBezTo>
                    <a:pt x="227419" y="1183669"/>
                    <a:pt x="186322" y="1199258"/>
                    <a:pt x="139558" y="1193589"/>
                  </a:cubicBezTo>
                  <a:cubicBezTo>
                    <a:pt x="75786" y="1186502"/>
                    <a:pt x="24767" y="1159578"/>
                    <a:pt x="6345" y="1094389"/>
                  </a:cubicBezTo>
                  <a:cubicBezTo>
                    <a:pt x="-12077" y="1033451"/>
                    <a:pt x="10598" y="982435"/>
                    <a:pt x="61615" y="945588"/>
                  </a:cubicBezTo>
                  <a:lnTo>
                    <a:pt x="509430" y="622482"/>
                  </a:lnTo>
                  <a:lnTo>
                    <a:pt x="1280356" y="68379"/>
                  </a:lnTo>
                  <a:cubicBezTo>
                    <a:pt x="1295059" y="57928"/>
                    <a:pt x="1308611" y="48783"/>
                    <a:pt x="1321301" y="409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isometricOffAxis1Right"/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sp>
          <p:nvSpPr>
            <p:cNvPr id="27" name="Freeform: Shape 46">
              <a:extLst>
                <a:ext uri="{FF2B5EF4-FFF2-40B4-BE49-F238E27FC236}">
                  <a16:creationId xmlns:a16="http://schemas.microsoft.com/office/drawing/2014/main" id="{B11B3711-637B-4455-A9FC-330C1E9850AF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6057042" y="2481338"/>
              <a:ext cx="1919764" cy="1438326"/>
            </a:xfrm>
            <a:custGeom>
              <a:avLst/>
              <a:gdLst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196645 w 1919764"/>
                <a:gd name="connsiteY5" fmla="*/ 761205 h 1438326"/>
                <a:gd name="connsiteX6" fmla="*/ 1260668 w 1919764"/>
                <a:gd name="connsiteY6" fmla="*/ 819920 h 1438326"/>
                <a:gd name="connsiteX7" fmla="*/ 1260002 w 1919764"/>
                <a:gd name="connsiteY7" fmla="*/ 820088 h 1438326"/>
                <a:gd name="connsiteX8" fmla="*/ 1210222 w 1919764"/>
                <a:gd name="connsiteY8" fmla="*/ 805798 h 1438326"/>
                <a:gd name="connsiteX9" fmla="*/ 1209867 w 1919764"/>
                <a:gd name="connsiteY9" fmla="*/ 806220 h 1438326"/>
                <a:gd name="connsiteX10" fmla="*/ 1196645 w 1919764"/>
                <a:gd name="connsiteY10" fmla="*/ 761205 h 1438326"/>
                <a:gd name="connsiteX11" fmla="*/ 1116557 w 1919764"/>
                <a:gd name="connsiteY11" fmla="*/ 687756 h 1438326"/>
                <a:gd name="connsiteX12" fmla="*/ 1135003 w 1919764"/>
                <a:gd name="connsiteY12" fmla="*/ 704673 h 1438326"/>
                <a:gd name="connsiteX13" fmla="*/ 1118710 w 1919764"/>
                <a:gd name="connsiteY13" fmla="*/ 738631 h 1438326"/>
                <a:gd name="connsiteX14" fmla="*/ 1158971 w 1919764"/>
                <a:gd name="connsiteY14" fmla="*/ 866528 h 1438326"/>
                <a:gd name="connsiteX15" fmla="*/ 1269457 w 1919764"/>
                <a:gd name="connsiteY15" fmla="*/ 898997 h 1438326"/>
                <a:gd name="connsiteX16" fmla="*/ 1324240 w 1919764"/>
                <a:gd name="connsiteY16" fmla="*/ 878221 h 1438326"/>
                <a:gd name="connsiteX17" fmla="*/ 1397446 w 1919764"/>
                <a:gd name="connsiteY17" fmla="*/ 945359 h 1438326"/>
                <a:gd name="connsiteX18" fmla="*/ 1336272 w 1919764"/>
                <a:gd name="connsiteY18" fmla="*/ 929168 h 1438326"/>
                <a:gd name="connsiteX19" fmla="*/ 1275171 w 1919764"/>
                <a:gd name="connsiteY19" fmla="*/ 989770 h 1438326"/>
                <a:gd name="connsiteX20" fmla="*/ 1420805 w 1919764"/>
                <a:gd name="connsiteY20" fmla="*/ 1028201 h 1438326"/>
                <a:gd name="connsiteX21" fmla="*/ 1464862 w 1919764"/>
                <a:gd name="connsiteY21" fmla="*/ 1007185 h 1438326"/>
                <a:gd name="connsiteX22" fmla="*/ 1483430 w 1919764"/>
                <a:gd name="connsiteY22" fmla="*/ 1024214 h 1438326"/>
                <a:gd name="connsiteX23" fmla="*/ 1521615 w 1919764"/>
                <a:gd name="connsiteY23" fmla="*/ 982579 h 1438326"/>
                <a:gd name="connsiteX24" fmla="*/ 1504433 w 1919764"/>
                <a:gd name="connsiteY24" fmla="*/ 966820 h 1438326"/>
                <a:gd name="connsiteX25" fmla="*/ 1525206 w 1919764"/>
                <a:gd name="connsiteY25" fmla="*/ 919634 h 1438326"/>
                <a:gd name="connsiteX26" fmla="*/ 1483064 w 1919764"/>
                <a:gd name="connsiteY26" fmla="*/ 777667 h 1438326"/>
                <a:gd name="connsiteX27" fmla="*/ 1483295 w 1919764"/>
                <a:gd name="connsiteY27" fmla="*/ 777397 h 1438326"/>
                <a:gd name="connsiteX28" fmla="*/ 1481663 w 1919764"/>
                <a:gd name="connsiteY28" fmla="*/ 776198 h 1438326"/>
                <a:gd name="connsiteX29" fmla="*/ 1481109 w 1919764"/>
                <a:gd name="connsiteY29" fmla="*/ 775615 h 1438326"/>
                <a:gd name="connsiteX30" fmla="*/ 1481013 w 1919764"/>
                <a:gd name="connsiteY30" fmla="*/ 775719 h 1438326"/>
                <a:gd name="connsiteX31" fmla="*/ 1373671 w 1919764"/>
                <a:gd name="connsiteY31" fmla="*/ 748158 h 1438326"/>
                <a:gd name="connsiteX32" fmla="*/ 1308073 w 1919764"/>
                <a:gd name="connsiteY32" fmla="*/ 786741 h 1438326"/>
                <a:gd name="connsiteX33" fmla="*/ 1232314 w 1919764"/>
                <a:gd name="connsiteY33" fmla="*/ 717263 h 1438326"/>
                <a:gd name="connsiteX34" fmla="*/ 1236738 w 1919764"/>
                <a:gd name="connsiteY34" fmla="*/ 715352 h 1438326"/>
                <a:gd name="connsiteX35" fmla="*/ 1291914 w 1919764"/>
                <a:gd name="connsiteY35" fmla="*/ 729914 h 1438326"/>
                <a:gd name="connsiteX36" fmla="*/ 1346919 w 1919764"/>
                <a:gd name="connsiteY36" fmla="*/ 675359 h 1438326"/>
                <a:gd name="connsiteX37" fmla="*/ 1215815 w 1919764"/>
                <a:gd name="connsiteY37" fmla="*/ 640762 h 1438326"/>
                <a:gd name="connsiteX38" fmla="*/ 1172385 w 1919764"/>
                <a:gd name="connsiteY38" fmla="*/ 662303 h 1438326"/>
                <a:gd name="connsiteX39" fmla="*/ 1154741 w 1919764"/>
                <a:gd name="connsiteY39" fmla="*/ 646122 h 1438326"/>
                <a:gd name="connsiteX40" fmla="*/ 68531 w 1919764"/>
                <a:gd name="connsiteY40" fmla="*/ 179502 h 1438326"/>
                <a:gd name="connsiteX41" fmla="*/ 215077 w 1919764"/>
                <a:gd name="connsiteY41" fmla="*/ 136928 h 1438326"/>
                <a:gd name="connsiteX42" fmla="*/ 479357 w 1919764"/>
                <a:gd name="connsiteY42" fmla="*/ 126914 h 1438326"/>
                <a:gd name="connsiteX43" fmla="*/ 548992 w 1919764"/>
                <a:gd name="connsiteY43" fmla="*/ 206183 h 1438326"/>
                <a:gd name="connsiteX44" fmla="*/ 540845 w 1919764"/>
                <a:gd name="connsiteY44" fmla="*/ 213558 h 1438326"/>
                <a:gd name="connsiteX45" fmla="*/ 1082068 w 1919764"/>
                <a:gd name="connsiteY45" fmla="*/ 505896 h 1438326"/>
                <a:gd name="connsiteX46" fmla="*/ 1096290 w 1919764"/>
                <a:gd name="connsiteY46" fmla="*/ 483038 h 1438326"/>
                <a:gd name="connsiteX47" fmla="*/ 1171956 w 1919764"/>
                <a:gd name="connsiteY47" fmla="*/ 361394 h 1438326"/>
                <a:gd name="connsiteX48" fmla="*/ 1839006 w 1919764"/>
                <a:gd name="connsiteY48" fmla="*/ 565429 h 1438326"/>
                <a:gd name="connsiteX49" fmla="*/ 1768483 w 1919764"/>
                <a:gd name="connsiteY49" fmla="*/ 1213188 h 1438326"/>
                <a:gd name="connsiteX50" fmla="*/ 1091152 w 1919764"/>
                <a:gd name="connsiteY50" fmla="*/ 1338460 h 1438326"/>
                <a:gd name="connsiteX51" fmla="*/ 862751 w 1919764"/>
                <a:gd name="connsiteY51" fmla="*/ 813017 h 1438326"/>
                <a:gd name="connsiteX52" fmla="*/ 915672 w 1919764"/>
                <a:gd name="connsiteY52" fmla="*/ 748889 h 1438326"/>
                <a:gd name="connsiteX53" fmla="*/ 349651 w 1919764"/>
                <a:gd name="connsiteY53" fmla="*/ 443156 h 1438326"/>
                <a:gd name="connsiteX54" fmla="*/ 315720 w 1919764"/>
                <a:gd name="connsiteY54" fmla="*/ 494813 h 1438326"/>
                <a:gd name="connsiteX55" fmla="*/ 85076 w 1919764"/>
                <a:gd name="connsiteY55" fmla="*/ 675101 h 1438326"/>
                <a:gd name="connsiteX56" fmla="*/ 67036 w 1919764"/>
                <a:gd name="connsiteY56" fmla="*/ 487080 h 1438326"/>
                <a:gd name="connsiteX57" fmla="*/ 9718 w 1919764"/>
                <a:gd name="connsiteY57" fmla="*/ 269109 h 1438326"/>
                <a:gd name="connsiteX58" fmla="*/ 68531 w 1919764"/>
                <a:gd name="connsiteY58" fmla="*/ 179502 h 1438326"/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367983 w 1919764"/>
                <a:gd name="connsiteY5" fmla="*/ 841682 h 1438326"/>
                <a:gd name="connsiteX6" fmla="*/ 1196645 w 1919764"/>
                <a:gd name="connsiteY6" fmla="*/ 761205 h 1438326"/>
                <a:gd name="connsiteX7" fmla="*/ 1260668 w 1919764"/>
                <a:gd name="connsiteY7" fmla="*/ 819920 h 1438326"/>
                <a:gd name="connsiteX8" fmla="*/ 1260002 w 1919764"/>
                <a:gd name="connsiteY8" fmla="*/ 820088 h 1438326"/>
                <a:gd name="connsiteX9" fmla="*/ 1210222 w 1919764"/>
                <a:gd name="connsiteY9" fmla="*/ 805798 h 1438326"/>
                <a:gd name="connsiteX10" fmla="*/ 1209867 w 1919764"/>
                <a:gd name="connsiteY10" fmla="*/ 806220 h 1438326"/>
                <a:gd name="connsiteX11" fmla="*/ 1196645 w 1919764"/>
                <a:gd name="connsiteY11" fmla="*/ 761205 h 1438326"/>
                <a:gd name="connsiteX12" fmla="*/ 1116557 w 1919764"/>
                <a:gd name="connsiteY12" fmla="*/ 687756 h 1438326"/>
                <a:gd name="connsiteX13" fmla="*/ 1135003 w 1919764"/>
                <a:gd name="connsiteY13" fmla="*/ 704673 h 1438326"/>
                <a:gd name="connsiteX14" fmla="*/ 1118710 w 1919764"/>
                <a:gd name="connsiteY14" fmla="*/ 738631 h 1438326"/>
                <a:gd name="connsiteX15" fmla="*/ 1158971 w 1919764"/>
                <a:gd name="connsiteY15" fmla="*/ 866528 h 1438326"/>
                <a:gd name="connsiteX16" fmla="*/ 1269457 w 1919764"/>
                <a:gd name="connsiteY16" fmla="*/ 898997 h 1438326"/>
                <a:gd name="connsiteX17" fmla="*/ 1324240 w 1919764"/>
                <a:gd name="connsiteY17" fmla="*/ 878221 h 1438326"/>
                <a:gd name="connsiteX18" fmla="*/ 1397446 w 1919764"/>
                <a:gd name="connsiteY18" fmla="*/ 945359 h 1438326"/>
                <a:gd name="connsiteX19" fmla="*/ 1336272 w 1919764"/>
                <a:gd name="connsiteY19" fmla="*/ 929168 h 1438326"/>
                <a:gd name="connsiteX20" fmla="*/ 1275171 w 1919764"/>
                <a:gd name="connsiteY20" fmla="*/ 989770 h 1438326"/>
                <a:gd name="connsiteX21" fmla="*/ 1420805 w 1919764"/>
                <a:gd name="connsiteY21" fmla="*/ 1028201 h 1438326"/>
                <a:gd name="connsiteX22" fmla="*/ 1464862 w 1919764"/>
                <a:gd name="connsiteY22" fmla="*/ 1007185 h 1438326"/>
                <a:gd name="connsiteX23" fmla="*/ 1483430 w 1919764"/>
                <a:gd name="connsiteY23" fmla="*/ 1024214 h 1438326"/>
                <a:gd name="connsiteX24" fmla="*/ 1521615 w 1919764"/>
                <a:gd name="connsiteY24" fmla="*/ 982579 h 1438326"/>
                <a:gd name="connsiteX25" fmla="*/ 1504433 w 1919764"/>
                <a:gd name="connsiteY25" fmla="*/ 966820 h 1438326"/>
                <a:gd name="connsiteX26" fmla="*/ 1525206 w 1919764"/>
                <a:gd name="connsiteY26" fmla="*/ 919634 h 1438326"/>
                <a:gd name="connsiteX27" fmla="*/ 1483064 w 1919764"/>
                <a:gd name="connsiteY27" fmla="*/ 777667 h 1438326"/>
                <a:gd name="connsiteX28" fmla="*/ 1483295 w 1919764"/>
                <a:gd name="connsiteY28" fmla="*/ 777397 h 1438326"/>
                <a:gd name="connsiteX29" fmla="*/ 1481663 w 1919764"/>
                <a:gd name="connsiteY29" fmla="*/ 776198 h 1438326"/>
                <a:gd name="connsiteX30" fmla="*/ 1481109 w 1919764"/>
                <a:gd name="connsiteY30" fmla="*/ 775615 h 1438326"/>
                <a:gd name="connsiteX31" fmla="*/ 1481013 w 1919764"/>
                <a:gd name="connsiteY31" fmla="*/ 775719 h 1438326"/>
                <a:gd name="connsiteX32" fmla="*/ 1373671 w 1919764"/>
                <a:gd name="connsiteY32" fmla="*/ 748158 h 1438326"/>
                <a:gd name="connsiteX33" fmla="*/ 1308073 w 1919764"/>
                <a:gd name="connsiteY33" fmla="*/ 786741 h 1438326"/>
                <a:gd name="connsiteX34" fmla="*/ 1232314 w 1919764"/>
                <a:gd name="connsiteY34" fmla="*/ 717263 h 1438326"/>
                <a:gd name="connsiteX35" fmla="*/ 1236738 w 1919764"/>
                <a:gd name="connsiteY35" fmla="*/ 715352 h 1438326"/>
                <a:gd name="connsiteX36" fmla="*/ 1291914 w 1919764"/>
                <a:gd name="connsiteY36" fmla="*/ 729914 h 1438326"/>
                <a:gd name="connsiteX37" fmla="*/ 1346919 w 1919764"/>
                <a:gd name="connsiteY37" fmla="*/ 675359 h 1438326"/>
                <a:gd name="connsiteX38" fmla="*/ 1215815 w 1919764"/>
                <a:gd name="connsiteY38" fmla="*/ 640762 h 1438326"/>
                <a:gd name="connsiteX39" fmla="*/ 1172385 w 1919764"/>
                <a:gd name="connsiteY39" fmla="*/ 662303 h 1438326"/>
                <a:gd name="connsiteX40" fmla="*/ 1154741 w 1919764"/>
                <a:gd name="connsiteY40" fmla="*/ 646122 h 1438326"/>
                <a:gd name="connsiteX41" fmla="*/ 1116557 w 1919764"/>
                <a:gd name="connsiteY41" fmla="*/ 687756 h 1438326"/>
                <a:gd name="connsiteX42" fmla="*/ 68531 w 1919764"/>
                <a:gd name="connsiteY42" fmla="*/ 179502 h 1438326"/>
                <a:gd name="connsiteX43" fmla="*/ 215077 w 1919764"/>
                <a:gd name="connsiteY43" fmla="*/ 136928 h 1438326"/>
                <a:gd name="connsiteX44" fmla="*/ 479357 w 1919764"/>
                <a:gd name="connsiteY44" fmla="*/ 126914 h 1438326"/>
                <a:gd name="connsiteX45" fmla="*/ 548992 w 1919764"/>
                <a:gd name="connsiteY45" fmla="*/ 206183 h 1438326"/>
                <a:gd name="connsiteX46" fmla="*/ 540845 w 1919764"/>
                <a:gd name="connsiteY46" fmla="*/ 213558 h 1438326"/>
                <a:gd name="connsiteX47" fmla="*/ 1082068 w 1919764"/>
                <a:gd name="connsiteY47" fmla="*/ 505896 h 1438326"/>
                <a:gd name="connsiteX48" fmla="*/ 1171956 w 1919764"/>
                <a:gd name="connsiteY48" fmla="*/ 361394 h 1438326"/>
                <a:gd name="connsiteX49" fmla="*/ 1839006 w 1919764"/>
                <a:gd name="connsiteY49" fmla="*/ 565429 h 1438326"/>
                <a:gd name="connsiteX50" fmla="*/ 1768483 w 1919764"/>
                <a:gd name="connsiteY50" fmla="*/ 1213188 h 1438326"/>
                <a:gd name="connsiteX51" fmla="*/ 1091152 w 1919764"/>
                <a:gd name="connsiteY51" fmla="*/ 1338460 h 1438326"/>
                <a:gd name="connsiteX52" fmla="*/ 862751 w 1919764"/>
                <a:gd name="connsiteY52" fmla="*/ 813017 h 1438326"/>
                <a:gd name="connsiteX53" fmla="*/ 915672 w 1919764"/>
                <a:gd name="connsiteY53" fmla="*/ 748889 h 1438326"/>
                <a:gd name="connsiteX54" fmla="*/ 349651 w 1919764"/>
                <a:gd name="connsiteY54" fmla="*/ 443156 h 1438326"/>
                <a:gd name="connsiteX55" fmla="*/ 315720 w 1919764"/>
                <a:gd name="connsiteY55" fmla="*/ 494813 h 1438326"/>
                <a:gd name="connsiteX56" fmla="*/ 85076 w 1919764"/>
                <a:gd name="connsiteY56" fmla="*/ 675101 h 1438326"/>
                <a:gd name="connsiteX57" fmla="*/ 67036 w 1919764"/>
                <a:gd name="connsiteY57" fmla="*/ 487080 h 1438326"/>
                <a:gd name="connsiteX58" fmla="*/ 9718 w 1919764"/>
                <a:gd name="connsiteY58" fmla="*/ 269109 h 1438326"/>
                <a:gd name="connsiteX59" fmla="*/ 68531 w 1919764"/>
                <a:gd name="connsiteY59" fmla="*/ 179502 h 1438326"/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367983 w 1919764"/>
                <a:gd name="connsiteY5" fmla="*/ 841682 h 1438326"/>
                <a:gd name="connsiteX6" fmla="*/ 1196645 w 1919764"/>
                <a:gd name="connsiteY6" fmla="*/ 761205 h 1438326"/>
                <a:gd name="connsiteX7" fmla="*/ 1260668 w 1919764"/>
                <a:gd name="connsiteY7" fmla="*/ 819920 h 1438326"/>
                <a:gd name="connsiteX8" fmla="*/ 1260002 w 1919764"/>
                <a:gd name="connsiteY8" fmla="*/ 820088 h 1438326"/>
                <a:gd name="connsiteX9" fmla="*/ 1210222 w 1919764"/>
                <a:gd name="connsiteY9" fmla="*/ 805798 h 1438326"/>
                <a:gd name="connsiteX10" fmla="*/ 1209867 w 1919764"/>
                <a:gd name="connsiteY10" fmla="*/ 806220 h 1438326"/>
                <a:gd name="connsiteX11" fmla="*/ 1196645 w 1919764"/>
                <a:gd name="connsiteY11" fmla="*/ 761205 h 1438326"/>
                <a:gd name="connsiteX12" fmla="*/ 1116557 w 1919764"/>
                <a:gd name="connsiteY12" fmla="*/ 687756 h 1438326"/>
                <a:gd name="connsiteX13" fmla="*/ 1135003 w 1919764"/>
                <a:gd name="connsiteY13" fmla="*/ 704673 h 1438326"/>
                <a:gd name="connsiteX14" fmla="*/ 1118710 w 1919764"/>
                <a:gd name="connsiteY14" fmla="*/ 738631 h 1438326"/>
                <a:gd name="connsiteX15" fmla="*/ 1158971 w 1919764"/>
                <a:gd name="connsiteY15" fmla="*/ 866528 h 1438326"/>
                <a:gd name="connsiteX16" fmla="*/ 1269457 w 1919764"/>
                <a:gd name="connsiteY16" fmla="*/ 898997 h 1438326"/>
                <a:gd name="connsiteX17" fmla="*/ 1324240 w 1919764"/>
                <a:gd name="connsiteY17" fmla="*/ 878221 h 1438326"/>
                <a:gd name="connsiteX18" fmla="*/ 1397446 w 1919764"/>
                <a:gd name="connsiteY18" fmla="*/ 945359 h 1438326"/>
                <a:gd name="connsiteX19" fmla="*/ 1336272 w 1919764"/>
                <a:gd name="connsiteY19" fmla="*/ 929168 h 1438326"/>
                <a:gd name="connsiteX20" fmla="*/ 1275171 w 1919764"/>
                <a:gd name="connsiteY20" fmla="*/ 989770 h 1438326"/>
                <a:gd name="connsiteX21" fmla="*/ 1420805 w 1919764"/>
                <a:gd name="connsiteY21" fmla="*/ 1028201 h 1438326"/>
                <a:gd name="connsiteX22" fmla="*/ 1464862 w 1919764"/>
                <a:gd name="connsiteY22" fmla="*/ 1007185 h 1438326"/>
                <a:gd name="connsiteX23" fmla="*/ 1483430 w 1919764"/>
                <a:gd name="connsiteY23" fmla="*/ 1024214 h 1438326"/>
                <a:gd name="connsiteX24" fmla="*/ 1521615 w 1919764"/>
                <a:gd name="connsiteY24" fmla="*/ 982579 h 1438326"/>
                <a:gd name="connsiteX25" fmla="*/ 1504433 w 1919764"/>
                <a:gd name="connsiteY25" fmla="*/ 966820 h 1438326"/>
                <a:gd name="connsiteX26" fmla="*/ 1525206 w 1919764"/>
                <a:gd name="connsiteY26" fmla="*/ 919634 h 1438326"/>
                <a:gd name="connsiteX27" fmla="*/ 1483064 w 1919764"/>
                <a:gd name="connsiteY27" fmla="*/ 777667 h 1438326"/>
                <a:gd name="connsiteX28" fmla="*/ 1483295 w 1919764"/>
                <a:gd name="connsiteY28" fmla="*/ 777397 h 1438326"/>
                <a:gd name="connsiteX29" fmla="*/ 1481663 w 1919764"/>
                <a:gd name="connsiteY29" fmla="*/ 776198 h 1438326"/>
                <a:gd name="connsiteX30" fmla="*/ 1481109 w 1919764"/>
                <a:gd name="connsiteY30" fmla="*/ 775615 h 1438326"/>
                <a:gd name="connsiteX31" fmla="*/ 1481013 w 1919764"/>
                <a:gd name="connsiteY31" fmla="*/ 775719 h 1438326"/>
                <a:gd name="connsiteX32" fmla="*/ 1373671 w 1919764"/>
                <a:gd name="connsiteY32" fmla="*/ 748158 h 1438326"/>
                <a:gd name="connsiteX33" fmla="*/ 1308073 w 1919764"/>
                <a:gd name="connsiteY33" fmla="*/ 786741 h 1438326"/>
                <a:gd name="connsiteX34" fmla="*/ 1232314 w 1919764"/>
                <a:gd name="connsiteY34" fmla="*/ 717263 h 1438326"/>
                <a:gd name="connsiteX35" fmla="*/ 1236738 w 1919764"/>
                <a:gd name="connsiteY35" fmla="*/ 715352 h 1438326"/>
                <a:gd name="connsiteX36" fmla="*/ 1291914 w 1919764"/>
                <a:gd name="connsiteY36" fmla="*/ 729914 h 1438326"/>
                <a:gd name="connsiteX37" fmla="*/ 1346919 w 1919764"/>
                <a:gd name="connsiteY37" fmla="*/ 675359 h 1438326"/>
                <a:gd name="connsiteX38" fmla="*/ 1215815 w 1919764"/>
                <a:gd name="connsiteY38" fmla="*/ 640762 h 1438326"/>
                <a:gd name="connsiteX39" fmla="*/ 1172385 w 1919764"/>
                <a:gd name="connsiteY39" fmla="*/ 662303 h 1438326"/>
                <a:gd name="connsiteX40" fmla="*/ 1154741 w 1919764"/>
                <a:gd name="connsiteY40" fmla="*/ 646122 h 1438326"/>
                <a:gd name="connsiteX41" fmla="*/ 1116557 w 1919764"/>
                <a:gd name="connsiteY41" fmla="*/ 687756 h 1438326"/>
                <a:gd name="connsiteX42" fmla="*/ 68531 w 1919764"/>
                <a:gd name="connsiteY42" fmla="*/ 179502 h 1438326"/>
                <a:gd name="connsiteX43" fmla="*/ 215077 w 1919764"/>
                <a:gd name="connsiteY43" fmla="*/ 136928 h 1438326"/>
                <a:gd name="connsiteX44" fmla="*/ 479357 w 1919764"/>
                <a:gd name="connsiteY44" fmla="*/ 126914 h 1438326"/>
                <a:gd name="connsiteX45" fmla="*/ 548992 w 1919764"/>
                <a:gd name="connsiteY45" fmla="*/ 206183 h 1438326"/>
                <a:gd name="connsiteX46" fmla="*/ 540845 w 1919764"/>
                <a:gd name="connsiteY46" fmla="*/ 213558 h 1438326"/>
                <a:gd name="connsiteX47" fmla="*/ 1171956 w 1919764"/>
                <a:gd name="connsiteY47" fmla="*/ 361394 h 1438326"/>
                <a:gd name="connsiteX48" fmla="*/ 1839006 w 1919764"/>
                <a:gd name="connsiteY48" fmla="*/ 565429 h 1438326"/>
                <a:gd name="connsiteX49" fmla="*/ 1768483 w 1919764"/>
                <a:gd name="connsiteY49" fmla="*/ 1213188 h 1438326"/>
                <a:gd name="connsiteX50" fmla="*/ 1091152 w 1919764"/>
                <a:gd name="connsiteY50" fmla="*/ 1338460 h 1438326"/>
                <a:gd name="connsiteX51" fmla="*/ 862751 w 1919764"/>
                <a:gd name="connsiteY51" fmla="*/ 813017 h 1438326"/>
                <a:gd name="connsiteX52" fmla="*/ 915672 w 1919764"/>
                <a:gd name="connsiteY52" fmla="*/ 748889 h 1438326"/>
                <a:gd name="connsiteX53" fmla="*/ 349651 w 1919764"/>
                <a:gd name="connsiteY53" fmla="*/ 443156 h 1438326"/>
                <a:gd name="connsiteX54" fmla="*/ 315720 w 1919764"/>
                <a:gd name="connsiteY54" fmla="*/ 494813 h 1438326"/>
                <a:gd name="connsiteX55" fmla="*/ 85076 w 1919764"/>
                <a:gd name="connsiteY55" fmla="*/ 675101 h 1438326"/>
                <a:gd name="connsiteX56" fmla="*/ 67036 w 1919764"/>
                <a:gd name="connsiteY56" fmla="*/ 487080 h 1438326"/>
                <a:gd name="connsiteX57" fmla="*/ 9718 w 1919764"/>
                <a:gd name="connsiteY57" fmla="*/ 269109 h 1438326"/>
                <a:gd name="connsiteX58" fmla="*/ 68531 w 1919764"/>
                <a:gd name="connsiteY58" fmla="*/ 179502 h 1438326"/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367983 w 1919764"/>
                <a:gd name="connsiteY5" fmla="*/ 841682 h 1438326"/>
                <a:gd name="connsiteX6" fmla="*/ 1196645 w 1919764"/>
                <a:gd name="connsiteY6" fmla="*/ 761205 h 1438326"/>
                <a:gd name="connsiteX7" fmla="*/ 1260668 w 1919764"/>
                <a:gd name="connsiteY7" fmla="*/ 819920 h 1438326"/>
                <a:gd name="connsiteX8" fmla="*/ 1260002 w 1919764"/>
                <a:gd name="connsiteY8" fmla="*/ 820088 h 1438326"/>
                <a:gd name="connsiteX9" fmla="*/ 1210222 w 1919764"/>
                <a:gd name="connsiteY9" fmla="*/ 805798 h 1438326"/>
                <a:gd name="connsiteX10" fmla="*/ 1209867 w 1919764"/>
                <a:gd name="connsiteY10" fmla="*/ 806220 h 1438326"/>
                <a:gd name="connsiteX11" fmla="*/ 1196645 w 1919764"/>
                <a:gd name="connsiteY11" fmla="*/ 761205 h 1438326"/>
                <a:gd name="connsiteX12" fmla="*/ 1116557 w 1919764"/>
                <a:gd name="connsiteY12" fmla="*/ 687756 h 1438326"/>
                <a:gd name="connsiteX13" fmla="*/ 1135003 w 1919764"/>
                <a:gd name="connsiteY13" fmla="*/ 704673 h 1438326"/>
                <a:gd name="connsiteX14" fmla="*/ 1118710 w 1919764"/>
                <a:gd name="connsiteY14" fmla="*/ 738631 h 1438326"/>
                <a:gd name="connsiteX15" fmla="*/ 1158971 w 1919764"/>
                <a:gd name="connsiteY15" fmla="*/ 866528 h 1438326"/>
                <a:gd name="connsiteX16" fmla="*/ 1269457 w 1919764"/>
                <a:gd name="connsiteY16" fmla="*/ 898997 h 1438326"/>
                <a:gd name="connsiteX17" fmla="*/ 1324240 w 1919764"/>
                <a:gd name="connsiteY17" fmla="*/ 878221 h 1438326"/>
                <a:gd name="connsiteX18" fmla="*/ 1397446 w 1919764"/>
                <a:gd name="connsiteY18" fmla="*/ 945359 h 1438326"/>
                <a:gd name="connsiteX19" fmla="*/ 1336272 w 1919764"/>
                <a:gd name="connsiteY19" fmla="*/ 929168 h 1438326"/>
                <a:gd name="connsiteX20" fmla="*/ 1275171 w 1919764"/>
                <a:gd name="connsiteY20" fmla="*/ 989770 h 1438326"/>
                <a:gd name="connsiteX21" fmla="*/ 1420805 w 1919764"/>
                <a:gd name="connsiteY21" fmla="*/ 1028201 h 1438326"/>
                <a:gd name="connsiteX22" fmla="*/ 1464862 w 1919764"/>
                <a:gd name="connsiteY22" fmla="*/ 1007185 h 1438326"/>
                <a:gd name="connsiteX23" fmla="*/ 1483430 w 1919764"/>
                <a:gd name="connsiteY23" fmla="*/ 1024214 h 1438326"/>
                <a:gd name="connsiteX24" fmla="*/ 1521615 w 1919764"/>
                <a:gd name="connsiteY24" fmla="*/ 982579 h 1438326"/>
                <a:gd name="connsiteX25" fmla="*/ 1504433 w 1919764"/>
                <a:gd name="connsiteY25" fmla="*/ 966820 h 1438326"/>
                <a:gd name="connsiteX26" fmla="*/ 1525206 w 1919764"/>
                <a:gd name="connsiteY26" fmla="*/ 919634 h 1438326"/>
                <a:gd name="connsiteX27" fmla="*/ 1483064 w 1919764"/>
                <a:gd name="connsiteY27" fmla="*/ 777667 h 1438326"/>
                <a:gd name="connsiteX28" fmla="*/ 1483295 w 1919764"/>
                <a:gd name="connsiteY28" fmla="*/ 777397 h 1438326"/>
                <a:gd name="connsiteX29" fmla="*/ 1481663 w 1919764"/>
                <a:gd name="connsiteY29" fmla="*/ 776198 h 1438326"/>
                <a:gd name="connsiteX30" fmla="*/ 1481109 w 1919764"/>
                <a:gd name="connsiteY30" fmla="*/ 775615 h 1438326"/>
                <a:gd name="connsiteX31" fmla="*/ 1481013 w 1919764"/>
                <a:gd name="connsiteY31" fmla="*/ 775719 h 1438326"/>
                <a:gd name="connsiteX32" fmla="*/ 1373671 w 1919764"/>
                <a:gd name="connsiteY32" fmla="*/ 748158 h 1438326"/>
                <a:gd name="connsiteX33" fmla="*/ 1308073 w 1919764"/>
                <a:gd name="connsiteY33" fmla="*/ 786741 h 1438326"/>
                <a:gd name="connsiteX34" fmla="*/ 1232314 w 1919764"/>
                <a:gd name="connsiteY34" fmla="*/ 717263 h 1438326"/>
                <a:gd name="connsiteX35" fmla="*/ 1236738 w 1919764"/>
                <a:gd name="connsiteY35" fmla="*/ 715352 h 1438326"/>
                <a:gd name="connsiteX36" fmla="*/ 1291914 w 1919764"/>
                <a:gd name="connsiteY36" fmla="*/ 729914 h 1438326"/>
                <a:gd name="connsiteX37" fmla="*/ 1346919 w 1919764"/>
                <a:gd name="connsiteY37" fmla="*/ 675359 h 1438326"/>
                <a:gd name="connsiteX38" fmla="*/ 1215815 w 1919764"/>
                <a:gd name="connsiteY38" fmla="*/ 640762 h 1438326"/>
                <a:gd name="connsiteX39" fmla="*/ 1172385 w 1919764"/>
                <a:gd name="connsiteY39" fmla="*/ 662303 h 1438326"/>
                <a:gd name="connsiteX40" fmla="*/ 1154741 w 1919764"/>
                <a:gd name="connsiteY40" fmla="*/ 646122 h 1438326"/>
                <a:gd name="connsiteX41" fmla="*/ 1116557 w 1919764"/>
                <a:gd name="connsiteY41" fmla="*/ 687756 h 1438326"/>
                <a:gd name="connsiteX42" fmla="*/ 68531 w 1919764"/>
                <a:gd name="connsiteY42" fmla="*/ 179502 h 1438326"/>
                <a:gd name="connsiteX43" fmla="*/ 215077 w 1919764"/>
                <a:gd name="connsiteY43" fmla="*/ 136928 h 1438326"/>
                <a:gd name="connsiteX44" fmla="*/ 479357 w 1919764"/>
                <a:gd name="connsiteY44" fmla="*/ 126914 h 1438326"/>
                <a:gd name="connsiteX45" fmla="*/ 548992 w 1919764"/>
                <a:gd name="connsiteY45" fmla="*/ 206183 h 1438326"/>
                <a:gd name="connsiteX46" fmla="*/ 1171956 w 1919764"/>
                <a:gd name="connsiteY46" fmla="*/ 361394 h 1438326"/>
                <a:gd name="connsiteX47" fmla="*/ 1839006 w 1919764"/>
                <a:gd name="connsiteY47" fmla="*/ 565429 h 1438326"/>
                <a:gd name="connsiteX48" fmla="*/ 1768483 w 1919764"/>
                <a:gd name="connsiteY48" fmla="*/ 1213188 h 1438326"/>
                <a:gd name="connsiteX49" fmla="*/ 1091152 w 1919764"/>
                <a:gd name="connsiteY49" fmla="*/ 1338460 h 1438326"/>
                <a:gd name="connsiteX50" fmla="*/ 862751 w 1919764"/>
                <a:gd name="connsiteY50" fmla="*/ 813017 h 1438326"/>
                <a:gd name="connsiteX51" fmla="*/ 915672 w 1919764"/>
                <a:gd name="connsiteY51" fmla="*/ 748889 h 1438326"/>
                <a:gd name="connsiteX52" fmla="*/ 349651 w 1919764"/>
                <a:gd name="connsiteY52" fmla="*/ 443156 h 1438326"/>
                <a:gd name="connsiteX53" fmla="*/ 315720 w 1919764"/>
                <a:gd name="connsiteY53" fmla="*/ 494813 h 1438326"/>
                <a:gd name="connsiteX54" fmla="*/ 85076 w 1919764"/>
                <a:gd name="connsiteY54" fmla="*/ 675101 h 1438326"/>
                <a:gd name="connsiteX55" fmla="*/ 67036 w 1919764"/>
                <a:gd name="connsiteY55" fmla="*/ 487080 h 1438326"/>
                <a:gd name="connsiteX56" fmla="*/ 9718 w 1919764"/>
                <a:gd name="connsiteY56" fmla="*/ 269109 h 1438326"/>
                <a:gd name="connsiteX57" fmla="*/ 68531 w 1919764"/>
                <a:gd name="connsiteY57" fmla="*/ 179502 h 1438326"/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367983 w 1919764"/>
                <a:gd name="connsiteY5" fmla="*/ 841682 h 1438326"/>
                <a:gd name="connsiteX6" fmla="*/ 1196645 w 1919764"/>
                <a:gd name="connsiteY6" fmla="*/ 761205 h 1438326"/>
                <a:gd name="connsiteX7" fmla="*/ 1260668 w 1919764"/>
                <a:gd name="connsiteY7" fmla="*/ 819920 h 1438326"/>
                <a:gd name="connsiteX8" fmla="*/ 1260002 w 1919764"/>
                <a:gd name="connsiteY8" fmla="*/ 820088 h 1438326"/>
                <a:gd name="connsiteX9" fmla="*/ 1210222 w 1919764"/>
                <a:gd name="connsiteY9" fmla="*/ 805798 h 1438326"/>
                <a:gd name="connsiteX10" fmla="*/ 1209867 w 1919764"/>
                <a:gd name="connsiteY10" fmla="*/ 806220 h 1438326"/>
                <a:gd name="connsiteX11" fmla="*/ 1196645 w 1919764"/>
                <a:gd name="connsiteY11" fmla="*/ 761205 h 1438326"/>
                <a:gd name="connsiteX12" fmla="*/ 1116557 w 1919764"/>
                <a:gd name="connsiteY12" fmla="*/ 687756 h 1438326"/>
                <a:gd name="connsiteX13" fmla="*/ 1135003 w 1919764"/>
                <a:gd name="connsiteY13" fmla="*/ 704673 h 1438326"/>
                <a:gd name="connsiteX14" fmla="*/ 1118710 w 1919764"/>
                <a:gd name="connsiteY14" fmla="*/ 738631 h 1438326"/>
                <a:gd name="connsiteX15" fmla="*/ 1158971 w 1919764"/>
                <a:gd name="connsiteY15" fmla="*/ 866528 h 1438326"/>
                <a:gd name="connsiteX16" fmla="*/ 1269457 w 1919764"/>
                <a:gd name="connsiteY16" fmla="*/ 898997 h 1438326"/>
                <a:gd name="connsiteX17" fmla="*/ 1324240 w 1919764"/>
                <a:gd name="connsiteY17" fmla="*/ 878221 h 1438326"/>
                <a:gd name="connsiteX18" fmla="*/ 1397446 w 1919764"/>
                <a:gd name="connsiteY18" fmla="*/ 945359 h 1438326"/>
                <a:gd name="connsiteX19" fmla="*/ 1336272 w 1919764"/>
                <a:gd name="connsiteY19" fmla="*/ 929168 h 1438326"/>
                <a:gd name="connsiteX20" fmla="*/ 1275171 w 1919764"/>
                <a:gd name="connsiteY20" fmla="*/ 989770 h 1438326"/>
                <a:gd name="connsiteX21" fmla="*/ 1420805 w 1919764"/>
                <a:gd name="connsiteY21" fmla="*/ 1028201 h 1438326"/>
                <a:gd name="connsiteX22" fmla="*/ 1464862 w 1919764"/>
                <a:gd name="connsiteY22" fmla="*/ 1007185 h 1438326"/>
                <a:gd name="connsiteX23" fmla="*/ 1483430 w 1919764"/>
                <a:gd name="connsiteY23" fmla="*/ 1024214 h 1438326"/>
                <a:gd name="connsiteX24" fmla="*/ 1521615 w 1919764"/>
                <a:gd name="connsiteY24" fmla="*/ 982579 h 1438326"/>
                <a:gd name="connsiteX25" fmla="*/ 1504433 w 1919764"/>
                <a:gd name="connsiteY25" fmla="*/ 966820 h 1438326"/>
                <a:gd name="connsiteX26" fmla="*/ 1525206 w 1919764"/>
                <a:gd name="connsiteY26" fmla="*/ 919634 h 1438326"/>
                <a:gd name="connsiteX27" fmla="*/ 1483064 w 1919764"/>
                <a:gd name="connsiteY27" fmla="*/ 777667 h 1438326"/>
                <a:gd name="connsiteX28" fmla="*/ 1483295 w 1919764"/>
                <a:gd name="connsiteY28" fmla="*/ 777397 h 1438326"/>
                <a:gd name="connsiteX29" fmla="*/ 1481663 w 1919764"/>
                <a:gd name="connsiteY29" fmla="*/ 776198 h 1438326"/>
                <a:gd name="connsiteX30" fmla="*/ 1481109 w 1919764"/>
                <a:gd name="connsiteY30" fmla="*/ 775615 h 1438326"/>
                <a:gd name="connsiteX31" fmla="*/ 1481013 w 1919764"/>
                <a:gd name="connsiteY31" fmla="*/ 775719 h 1438326"/>
                <a:gd name="connsiteX32" fmla="*/ 1373671 w 1919764"/>
                <a:gd name="connsiteY32" fmla="*/ 748158 h 1438326"/>
                <a:gd name="connsiteX33" fmla="*/ 1308073 w 1919764"/>
                <a:gd name="connsiteY33" fmla="*/ 786741 h 1438326"/>
                <a:gd name="connsiteX34" fmla="*/ 1232314 w 1919764"/>
                <a:gd name="connsiteY34" fmla="*/ 717263 h 1438326"/>
                <a:gd name="connsiteX35" fmla="*/ 1236738 w 1919764"/>
                <a:gd name="connsiteY35" fmla="*/ 715352 h 1438326"/>
                <a:gd name="connsiteX36" fmla="*/ 1291914 w 1919764"/>
                <a:gd name="connsiteY36" fmla="*/ 729914 h 1438326"/>
                <a:gd name="connsiteX37" fmla="*/ 1346919 w 1919764"/>
                <a:gd name="connsiteY37" fmla="*/ 675359 h 1438326"/>
                <a:gd name="connsiteX38" fmla="*/ 1215815 w 1919764"/>
                <a:gd name="connsiteY38" fmla="*/ 640762 h 1438326"/>
                <a:gd name="connsiteX39" fmla="*/ 1172385 w 1919764"/>
                <a:gd name="connsiteY39" fmla="*/ 662303 h 1438326"/>
                <a:gd name="connsiteX40" fmla="*/ 1154741 w 1919764"/>
                <a:gd name="connsiteY40" fmla="*/ 646122 h 1438326"/>
                <a:gd name="connsiteX41" fmla="*/ 1116557 w 1919764"/>
                <a:gd name="connsiteY41" fmla="*/ 687756 h 1438326"/>
                <a:gd name="connsiteX42" fmla="*/ 68531 w 1919764"/>
                <a:gd name="connsiteY42" fmla="*/ 179502 h 1438326"/>
                <a:gd name="connsiteX43" fmla="*/ 215077 w 1919764"/>
                <a:gd name="connsiteY43" fmla="*/ 136928 h 1438326"/>
                <a:gd name="connsiteX44" fmla="*/ 479357 w 1919764"/>
                <a:gd name="connsiteY44" fmla="*/ 126914 h 1438326"/>
                <a:gd name="connsiteX45" fmla="*/ 548992 w 1919764"/>
                <a:gd name="connsiteY45" fmla="*/ 206183 h 1438326"/>
                <a:gd name="connsiteX46" fmla="*/ 1171956 w 1919764"/>
                <a:gd name="connsiteY46" fmla="*/ 361394 h 1438326"/>
                <a:gd name="connsiteX47" fmla="*/ 1839006 w 1919764"/>
                <a:gd name="connsiteY47" fmla="*/ 565429 h 1438326"/>
                <a:gd name="connsiteX48" fmla="*/ 1768483 w 1919764"/>
                <a:gd name="connsiteY48" fmla="*/ 1213188 h 1438326"/>
                <a:gd name="connsiteX49" fmla="*/ 1091152 w 1919764"/>
                <a:gd name="connsiteY49" fmla="*/ 1338460 h 1438326"/>
                <a:gd name="connsiteX50" fmla="*/ 862751 w 1919764"/>
                <a:gd name="connsiteY50" fmla="*/ 813017 h 1438326"/>
                <a:gd name="connsiteX51" fmla="*/ 915672 w 1919764"/>
                <a:gd name="connsiteY51" fmla="*/ 748889 h 1438326"/>
                <a:gd name="connsiteX52" fmla="*/ 315720 w 1919764"/>
                <a:gd name="connsiteY52" fmla="*/ 494813 h 1438326"/>
                <a:gd name="connsiteX53" fmla="*/ 85076 w 1919764"/>
                <a:gd name="connsiteY53" fmla="*/ 675101 h 1438326"/>
                <a:gd name="connsiteX54" fmla="*/ 67036 w 1919764"/>
                <a:gd name="connsiteY54" fmla="*/ 487080 h 1438326"/>
                <a:gd name="connsiteX55" fmla="*/ 9718 w 1919764"/>
                <a:gd name="connsiteY55" fmla="*/ 269109 h 1438326"/>
                <a:gd name="connsiteX56" fmla="*/ 68531 w 1919764"/>
                <a:gd name="connsiteY56" fmla="*/ 179502 h 1438326"/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367983 w 1919764"/>
                <a:gd name="connsiteY5" fmla="*/ 841682 h 1438326"/>
                <a:gd name="connsiteX6" fmla="*/ 1196645 w 1919764"/>
                <a:gd name="connsiteY6" fmla="*/ 761205 h 1438326"/>
                <a:gd name="connsiteX7" fmla="*/ 1260668 w 1919764"/>
                <a:gd name="connsiteY7" fmla="*/ 819920 h 1438326"/>
                <a:gd name="connsiteX8" fmla="*/ 1260002 w 1919764"/>
                <a:gd name="connsiteY8" fmla="*/ 820088 h 1438326"/>
                <a:gd name="connsiteX9" fmla="*/ 1210222 w 1919764"/>
                <a:gd name="connsiteY9" fmla="*/ 805798 h 1438326"/>
                <a:gd name="connsiteX10" fmla="*/ 1209867 w 1919764"/>
                <a:gd name="connsiteY10" fmla="*/ 806220 h 1438326"/>
                <a:gd name="connsiteX11" fmla="*/ 1196645 w 1919764"/>
                <a:gd name="connsiteY11" fmla="*/ 761205 h 1438326"/>
                <a:gd name="connsiteX12" fmla="*/ 1116557 w 1919764"/>
                <a:gd name="connsiteY12" fmla="*/ 687756 h 1438326"/>
                <a:gd name="connsiteX13" fmla="*/ 1135003 w 1919764"/>
                <a:gd name="connsiteY13" fmla="*/ 704673 h 1438326"/>
                <a:gd name="connsiteX14" fmla="*/ 1118710 w 1919764"/>
                <a:gd name="connsiteY14" fmla="*/ 738631 h 1438326"/>
                <a:gd name="connsiteX15" fmla="*/ 1158971 w 1919764"/>
                <a:gd name="connsiteY15" fmla="*/ 866528 h 1438326"/>
                <a:gd name="connsiteX16" fmla="*/ 1269457 w 1919764"/>
                <a:gd name="connsiteY16" fmla="*/ 898997 h 1438326"/>
                <a:gd name="connsiteX17" fmla="*/ 1324240 w 1919764"/>
                <a:gd name="connsiteY17" fmla="*/ 878221 h 1438326"/>
                <a:gd name="connsiteX18" fmla="*/ 1397446 w 1919764"/>
                <a:gd name="connsiteY18" fmla="*/ 945359 h 1438326"/>
                <a:gd name="connsiteX19" fmla="*/ 1336272 w 1919764"/>
                <a:gd name="connsiteY19" fmla="*/ 929168 h 1438326"/>
                <a:gd name="connsiteX20" fmla="*/ 1275171 w 1919764"/>
                <a:gd name="connsiteY20" fmla="*/ 989770 h 1438326"/>
                <a:gd name="connsiteX21" fmla="*/ 1420805 w 1919764"/>
                <a:gd name="connsiteY21" fmla="*/ 1028201 h 1438326"/>
                <a:gd name="connsiteX22" fmla="*/ 1464862 w 1919764"/>
                <a:gd name="connsiteY22" fmla="*/ 1007185 h 1438326"/>
                <a:gd name="connsiteX23" fmla="*/ 1483430 w 1919764"/>
                <a:gd name="connsiteY23" fmla="*/ 1024214 h 1438326"/>
                <a:gd name="connsiteX24" fmla="*/ 1521615 w 1919764"/>
                <a:gd name="connsiteY24" fmla="*/ 982579 h 1438326"/>
                <a:gd name="connsiteX25" fmla="*/ 1504433 w 1919764"/>
                <a:gd name="connsiteY25" fmla="*/ 966820 h 1438326"/>
                <a:gd name="connsiteX26" fmla="*/ 1525206 w 1919764"/>
                <a:gd name="connsiteY26" fmla="*/ 919634 h 1438326"/>
                <a:gd name="connsiteX27" fmla="*/ 1483064 w 1919764"/>
                <a:gd name="connsiteY27" fmla="*/ 777667 h 1438326"/>
                <a:gd name="connsiteX28" fmla="*/ 1483295 w 1919764"/>
                <a:gd name="connsiteY28" fmla="*/ 777397 h 1438326"/>
                <a:gd name="connsiteX29" fmla="*/ 1481663 w 1919764"/>
                <a:gd name="connsiteY29" fmla="*/ 776198 h 1438326"/>
                <a:gd name="connsiteX30" fmla="*/ 1481109 w 1919764"/>
                <a:gd name="connsiteY30" fmla="*/ 775615 h 1438326"/>
                <a:gd name="connsiteX31" fmla="*/ 1481013 w 1919764"/>
                <a:gd name="connsiteY31" fmla="*/ 775719 h 1438326"/>
                <a:gd name="connsiteX32" fmla="*/ 1373671 w 1919764"/>
                <a:gd name="connsiteY32" fmla="*/ 748158 h 1438326"/>
                <a:gd name="connsiteX33" fmla="*/ 1308073 w 1919764"/>
                <a:gd name="connsiteY33" fmla="*/ 786741 h 1438326"/>
                <a:gd name="connsiteX34" fmla="*/ 1232314 w 1919764"/>
                <a:gd name="connsiteY34" fmla="*/ 717263 h 1438326"/>
                <a:gd name="connsiteX35" fmla="*/ 1236738 w 1919764"/>
                <a:gd name="connsiteY35" fmla="*/ 715352 h 1438326"/>
                <a:gd name="connsiteX36" fmla="*/ 1291914 w 1919764"/>
                <a:gd name="connsiteY36" fmla="*/ 729914 h 1438326"/>
                <a:gd name="connsiteX37" fmla="*/ 1346919 w 1919764"/>
                <a:gd name="connsiteY37" fmla="*/ 675359 h 1438326"/>
                <a:gd name="connsiteX38" fmla="*/ 1215815 w 1919764"/>
                <a:gd name="connsiteY38" fmla="*/ 640762 h 1438326"/>
                <a:gd name="connsiteX39" fmla="*/ 1172385 w 1919764"/>
                <a:gd name="connsiteY39" fmla="*/ 662303 h 1438326"/>
                <a:gd name="connsiteX40" fmla="*/ 1154741 w 1919764"/>
                <a:gd name="connsiteY40" fmla="*/ 646122 h 1438326"/>
                <a:gd name="connsiteX41" fmla="*/ 1116557 w 1919764"/>
                <a:gd name="connsiteY41" fmla="*/ 687756 h 1438326"/>
                <a:gd name="connsiteX42" fmla="*/ 68531 w 1919764"/>
                <a:gd name="connsiteY42" fmla="*/ 179502 h 1438326"/>
                <a:gd name="connsiteX43" fmla="*/ 215077 w 1919764"/>
                <a:gd name="connsiteY43" fmla="*/ 136928 h 1438326"/>
                <a:gd name="connsiteX44" fmla="*/ 479357 w 1919764"/>
                <a:gd name="connsiteY44" fmla="*/ 126914 h 1438326"/>
                <a:gd name="connsiteX45" fmla="*/ 548992 w 1919764"/>
                <a:gd name="connsiteY45" fmla="*/ 206183 h 1438326"/>
                <a:gd name="connsiteX46" fmla="*/ 1171956 w 1919764"/>
                <a:gd name="connsiteY46" fmla="*/ 361394 h 1438326"/>
                <a:gd name="connsiteX47" fmla="*/ 1839006 w 1919764"/>
                <a:gd name="connsiteY47" fmla="*/ 565429 h 1438326"/>
                <a:gd name="connsiteX48" fmla="*/ 1768483 w 1919764"/>
                <a:gd name="connsiteY48" fmla="*/ 1213188 h 1438326"/>
                <a:gd name="connsiteX49" fmla="*/ 1091152 w 1919764"/>
                <a:gd name="connsiteY49" fmla="*/ 1338460 h 1438326"/>
                <a:gd name="connsiteX50" fmla="*/ 862751 w 1919764"/>
                <a:gd name="connsiteY50" fmla="*/ 813017 h 1438326"/>
                <a:gd name="connsiteX51" fmla="*/ 315720 w 1919764"/>
                <a:gd name="connsiteY51" fmla="*/ 494813 h 1438326"/>
                <a:gd name="connsiteX52" fmla="*/ 85076 w 1919764"/>
                <a:gd name="connsiteY52" fmla="*/ 675101 h 1438326"/>
                <a:gd name="connsiteX53" fmla="*/ 67036 w 1919764"/>
                <a:gd name="connsiteY53" fmla="*/ 487080 h 1438326"/>
                <a:gd name="connsiteX54" fmla="*/ 9718 w 1919764"/>
                <a:gd name="connsiteY54" fmla="*/ 269109 h 1438326"/>
                <a:gd name="connsiteX55" fmla="*/ 68531 w 1919764"/>
                <a:gd name="connsiteY55" fmla="*/ 179502 h 143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19764" h="1438326">
                  <a:moveTo>
                    <a:pt x="1367983" y="841682"/>
                  </a:moveTo>
                  <a:cubicBezTo>
                    <a:pt x="1373045" y="836867"/>
                    <a:pt x="1378796" y="832569"/>
                    <a:pt x="1386577" y="829340"/>
                  </a:cubicBezTo>
                  <a:cubicBezTo>
                    <a:pt x="1404615" y="826005"/>
                    <a:pt x="1412134" y="829039"/>
                    <a:pt x="1424032" y="840182"/>
                  </a:cubicBezTo>
                  <a:cubicBezTo>
                    <a:pt x="1439991" y="855457"/>
                    <a:pt x="1446650" y="878089"/>
                    <a:pt x="1441502" y="899651"/>
                  </a:cubicBezTo>
                  <a:cubicBezTo>
                    <a:pt x="1440899" y="902171"/>
                    <a:pt x="1440148" y="904633"/>
                    <a:pt x="1439212" y="907008"/>
                  </a:cubicBezTo>
                  <a:lnTo>
                    <a:pt x="1367983" y="841682"/>
                  </a:lnTo>
                  <a:close/>
                  <a:moveTo>
                    <a:pt x="1196645" y="761205"/>
                  </a:moveTo>
                  <a:lnTo>
                    <a:pt x="1260668" y="819920"/>
                  </a:lnTo>
                  <a:lnTo>
                    <a:pt x="1260002" y="820088"/>
                  </a:lnTo>
                  <a:cubicBezTo>
                    <a:pt x="1240214" y="825139"/>
                    <a:pt x="1223252" y="818720"/>
                    <a:pt x="1210222" y="805798"/>
                  </a:cubicBezTo>
                  <a:lnTo>
                    <a:pt x="1209867" y="806220"/>
                  </a:lnTo>
                  <a:cubicBezTo>
                    <a:pt x="1198694" y="794085"/>
                    <a:pt x="1193805" y="777501"/>
                    <a:pt x="1196645" y="761205"/>
                  </a:cubicBezTo>
                  <a:close/>
                  <a:moveTo>
                    <a:pt x="1116557" y="687756"/>
                  </a:moveTo>
                  <a:lnTo>
                    <a:pt x="1135003" y="704673"/>
                  </a:lnTo>
                  <a:cubicBezTo>
                    <a:pt x="1129150" y="715146"/>
                    <a:pt x="1121573" y="726639"/>
                    <a:pt x="1118710" y="738631"/>
                  </a:cubicBezTo>
                  <a:cubicBezTo>
                    <a:pt x="1106934" y="786730"/>
                    <a:pt x="1115435" y="826448"/>
                    <a:pt x="1158971" y="866528"/>
                  </a:cubicBezTo>
                  <a:cubicBezTo>
                    <a:pt x="1189498" y="892454"/>
                    <a:pt x="1229570" y="904230"/>
                    <a:pt x="1269457" y="898997"/>
                  </a:cubicBezTo>
                  <a:cubicBezTo>
                    <a:pt x="1289403" y="896380"/>
                    <a:pt x="1307830" y="889106"/>
                    <a:pt x="1324240" y="878221"/>
                  </a:cubicBezTo>
                  <a:lnTo>
                    <a:pt x="1397446" y="945359"/>
                  </a:lnTo>
                  <a:cubicBezTo>
                    <a:pt x="1375630" y="951450"/>
                    <a:pt x="1352226" y="945254"/>
                    <a:pt x="1336272" y="929168"/>
                  </a:cubicBezTo>
                  <a:lnTo>
                    <a:pt x="1275171" y="989770"/>
                  </a:lnTo>
                  <a:cubicBezTo>
                    <a:pt x="1313146" y="1028056"/>
                    <a:pt x="1368883" y="1042765"/>
                    <a:pt x="1420805" y="1028201"/>
                  </a:cubicBezTo>
                  <a:cubicBezTo>
                    <a:pt x="1436846" y="1023702"/>
                    <a:pt x="1451744" y="1016626"/>
                    <a:pt x="1464862" y="1007185"/>
                  </a:cubicBezTo>
                  <a:lnTo>
                    <a:pt x="1483430" y="1024214"/>
                  </a:lnTo>
                  <a:lnTo>
                    <a:pt x="1521615" y="982579"/>
                  </a:lnTo>
                  <a:lnTo>
                    <a:pt x="1504433" y="966820"/>
                  </a:lnTo>
                  <a:cubicBezTo>
                    <a:pt x="1514096" y="952743"/>
                    <a:pt x="1521115" y="936771"/>
                    <a:pt x="1525206" y="919634"/>
                  </a:cubicBezTo>
                  <a:cubicBezTo>
                    <a:pt x="1537509" y="868103"/>
                    <a:pt x="1521434" y="813994"/>
                    <a:pt x="1483064" y="777667"/>
                  </a:cubicBezTo>
                  <a:lnTo>
                    <a:pt x="1483295" y="777397"/>
                  </a:lnTo>
                  <a:cubicBezTo>
                    <a:pt x="1482781" y="776961"/>
                    <a:pt x="1482263" y="776529"/>
                    <a:pt x="1481663" y="776198"/>
                  </a:cubicBezTo>
                  <a:lnTo>
                    <a:pt x="1481109" y="775615"/>
                  </a:lnTo>
                  <a:cubicBezTo>
                    <a:pt x="1481077" y="775650"/>
                    <a:pt x="1481045" y="775684"/>
                    <a:pt x="1481013" y="775719"/>
                  </a:cubicBezTo>
                  <a:cubicBezTo>
                    <a:pt x="1450904" y="751367"/>
                    <a:pt x="1410349" y="738117"/>
                    <a:pt x="1373671" y="748158"/>
                  </a:cubicBezTo>
                  <a:cubicBezTo>
                    <a:pt x="1349683" y="754727"/>
                    <a:pt x="1329203" y="766542"/>
                    <a:pt x="1308073" y="786741"/>
                  </a:cubicBezTo>
                  <a:lnTo>
                    <a:pt x="1232314" y="717263"/>
                  </a:lnTo>
                  <a:lnTo>
                    <a:pt x="1236738" y="715352"/>
                  </a:lnTo>
                  <a:cubicBezTo>
                    <a:pt x="1256409" y="709835"/>
                    <a:pt x="1277526" y="715408"/>
                    <a:pt x="1291914" y="729914"/>
                  </a:cubicBezTo>
                  <a:lnTo>
                    <a:pt x="1346919" y="675359"/>
                  </a:lnTo>
                  <a:cubicBezTo>
                    <a:pt x="1312732" y="640891"/>
                    <a:pt x="1262557" y="627651"/>
                    <a:pt x="1215815" y="640762"/>
                  </a:cubicBezTo>
                  <a:cubicBezTo>
                    <a:pt x="1199852" y="645240"/>
                    <a:pt x="1185145" y="652551"/>
                    <a:pt x="1172385" y="662303"/>
                  </a:cubicBezTo>
                  <a:lnTo>
                    <a:pt x="1154741" y="646122"/>
                  </a:lnTo>
                  <a:lnTo>
                    <a:pt x="1116557" y="687756"/>
                  </a:lnTo>
                  <a:close/>
                  <a:moveTo>
                    <a:pt x="68531" y="179502"/>
                  </a:moveTo>
                  <a:cubicBezTo>
                    <a:pt x="120520" y="123785"/>
                    <a:pt x="156372" y="154702"/>
                    <a:pt x="215077" y="136928"/>
                  </a:cubicBezTo>
                  <a:cubicBezTo>
                    <a:pt x="293349" y="113229"/>
                    <a:pt x="421774" y="-152565"/>
                    <a:pt x="479357" y="126914"/>
                  </a:cubicBezTo>
                  <a:cubicBezTo>
                    <a:pt x="542057" y="197759"/>
                    <a:pt x="497492" y="166309"/>
                    <a:pt x="548992" y="206183"/>
                  </a:cubicBezTo>
                  <a:lnTo>
                    <a:pt x="1171956" y="361394"/>
                  </a:lnTo>
                  <a:cubicBezTo>
                    <a:pt x="1423376" y="350921"/>
                    <a:pt x="1739585" y="423464"/>
                    <a:pt x="1839006" y="565429"/>
                  </a:cubicBezTo>
                  <a:cubicBezTo>
                    <a:pt x="1938427" y="707395"/>
                    <a:pt x="1977646" y="981555"/>
                    <a:pt x="1768483" y="1213188"/>
                  </a:cubicBezTo>
                  <a:cubicBezTo>
                    <a:pt x="1551785" y="1475245"/>
                    <a:pt x="1283263" y="1496812"/>
                    <a:pt x="1091152" y="1338460"/>
                  </a:cubicBezTo>
                  <a:cubicBezTo>
                    <a:pt x="935007" y="1194435"/>
                    <a:pt x="901963" y="962101"/>
                    <a:pt x="862751" y="813017"/>
                  </a:cubicBezTo>
                  <a:lnTo>
                    <a:pt x="315720" y="494813"/>
                  </a:lnTo>
                  <a:cubicBezTo>
                    <a:pt x="288475" y="580662"/>
                    <a:pt x="147882" y="686779"/>
                    <a:pt x="85076" y="675101"/>
                  </a:cubicBezTo>
                  <a:cubicBezTo>
                    <a:pt x="-19406" y="644513"/>
                    <a:pt x="24732" y="576187"/>
                    <a:pt x="67036" y="487080"/>
                  </a:cubicBezTo>
                  <a:cubicBezTo>
                    <a:pt x="147487" y="320661"/>
                    <a:pt x="-44197" y="440379"/>
                    <a:pt x="9718" y="269109"/>
                  </a:cubicBezTo>
                  <a:cubicBezTo>
                    <a:pt x="32078" y="226272"/>
                    <a:pt x="51201" y="198074"/>
                    <a:pt x="68531" y="179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87AE52D-995C-4295-884A-AEDBA04A0A31}"/>
                </a:ext>
              </a:extLst>
            </p:cNvPr>
            <p:cNvGrpSpPr/>
            <p:nvPr/>
          </p:nvGrpSpPr>
          <p:grpSpPr>
            <a:xfrm flipH="1">
              <a:off x="6733684" y="2443095"/>
              <a:ext cx="2061606" cy="753164"/>
              <a:chOff x="2181528" y="3397417"/>
              <a:chExt cx="2100224" cy="767272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0563D2BE-E508-442D-BBB9-A52E13D4ADCF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F79BE74-F094-40E6-ABAA-04BD2D70BE60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3B08AEB-97C4-4CC5-AA80-96E180C68F59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D21422F-8147-4D39-A8C4-4FA15707C93F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9" name="Freeform: Shape 48">
              <a:extLst>
                <a:ext uri="{FF2B5EF4-FFF2-40B4-BE49-F238E27FC236}">
                  <a16:creationId xmlns:a16="http://schemas.microsoft.com/office/drawing/2014/main" id="{025A990A-ED3B-4CD8-B9D7-C10A8A4BE44A}"/>
                </a:ext>
              </a:extLst>
            </p:cNvPr>
            <p:cNvSpPr/>
            <p:nvPr/>
          </p:nvSpPr>
          <p:spPr>
            <a:xfrm flipH="1">
              <a:off x="4111746" y="4097114"/>
              <a:ext cx="2033834" cy="684493"/>
            </a:xfrm>
            <a:custGeom>
              <a:avLst/>
              <a:gdLst>
                <a:gd name="connsiteX0" fmla="*/ 148845 w 2033834"/>
                <a:gd name="connsiteY0" fmla="*/ 149767 h 684493"/>
                <a:gd name="connsiteX1" fmla="*/ 824 w 2033834"/>
                <a:gd name="connsiteY1" fmla="*/ 238995 h 684493"/>
                <a:gd name="connsiteX2" fmla="*/ 134721 w 2033834"/>
                <a:gd name="connsiteY2" fmla="*/ 266557 h 684493"/>
                <a:gd name="connsiteX3" fmla="*/ 92265 w 2033834"/>
                <a:gd name="connsiteY3" fmla="*/ 358947 h 684493"/>
                <a:gd name="connsiteX4" fmla="*/ 210337 w 2033834"/>
                <a:gd name="connsiteY4" fmla="*/ 376125 h 684493"/>
                <a:gd name="connsiteX5" fmla="*/ 205869 w 2033834"/>
                <a:gd name="connsiteY5" fmla="*/ 358241 h 684493"/>
                <a:gd name="connsiteX6" fmla="*/ 305168 w 2033834"/>
                <a:gd name="connsiteY6" fmla="*/ 178295 h 684493"/>
                <a:gd name="connsiteX7" fmla="*/ 314441 w 2033834"/>
                <a:gd name="connsiteY7" fmla="*/ 173954 h 684493"/>
                <a:gd name="connsiteX8" fmla="*/ 243651 w 2033834"/>
                <a:gd name="connsiteY8" fmla="*/ 157663 h 684493"/>
                <a:gd name="connsiteX9" fmla="*/ 148845 w 2033834"/>
                <a:gd name="connsiteY9" fmla="*/ 149767 h 684493"/>
                <a:gd name="connsiteX10" fmla="*/ 1186611 w 2033834"/>
                <a:gd name="connsiteY10" fmla="*/ 495 h 684493"/>
                <a:gd name="connsiteX11" fmla="*/ 960462 w 2033834"/>
                <a:gd name="connsiteY11" fmla="*/ 53640 h 684493"/>
                <a:gd name="connsiteX12" fmla="*/ 578258 w 2033834"/>
                <a:gd name="connsiteY12" fmla="*/ 67539 h 684493"/>
                <a:gd name="connsiteX13" fmla="*/ 663914 w 2033834"/>
                <a:gd name="connsiteY13" fmla="*/ 201424 h 684493"/>
                <a:gd name="connsiteX14" fmla="*/ 903358 w 2033834"/>
                <a:gd name="connsiteY14" fmla="*/ 214376 h 684493"/>
                <a:gd name="connsiteX15" fmla="*/ 613237 w 2033834"/>
                <a:gd name="connsiteY15" fmla="*/ 254890 h 684493"/>
                <a:gd name="connsiteX16" fmla="*/ 428444 w 2033834"/>
                <a:gd name="connsiteY16" fmla="*/ 200189 h 684493"/>
                <a:gd name="connsiteX17" fmla="*/ 388625 w 2033834"/>
                <a:gd name="connsiteY17" fmla="*/ 191026 h 684493"/>
                <a:gd name="connsiteX18" fmla="*/ 377464 w 2033834"/>
                <a:gd name="connsiteY18" fmla="*/ 196786 h 684493"/>
                <a:gd name="connsiteX19" fmla="*/ 251497 w 2033834"/>
                <a:gd name="connsiteY19" fmla="*/ 362961 h 684493"/>
                <a:gd name="connsiteX20" fmla="*/ 265538 w 2033834"/>
                <a:gd name="connsiteY20" fmla="*/ 384248 h 684493"/>
                <a:gd name="connsiteX21" fmla="*/ 423320 w 2033834"/>
                <a:gd name="connsiteY21" fmla="*/ 414577 h 684493"/>
                <a:gd name="connsiteX22" fmla="*/ 747066 w 2033834"/>
                <a:gd name="connsiteY22" fmla="*/ 482382 h 684493"/>
                <a:gd name="connsiteX23" fmla="*/ 916687 w 2033834"/>
                <a:gd name="connsiteY23" fmla="*/ 546568 h 684493"/>
                <a:gd name="connsiteX24" fmla="*/ 1427240 w 2033834"/>
                <a:gd name="connsiteY24" fmla="*/ 497938 h 684493"/>
                <a:gd name="connsiteX25" fmla="*/ 1873855 w 2033834"/>
                <a:gd name="connsiteY25" fmla="*/ 676699 h 684493"/>
                <a:gd name="connsiteX26" fmla="*/ 2033834 w 2033834"/>
                <a:gd name="connsiteY26" fmla="*/ 332366 h 684493"/>
                <a:gd name="connsiteX27" fmla="*/ 1513843 w 2033834"/>
                <a:gd name="connsiteY27" fmla="*/ 82486 h 684493"/>
                <a:gd name="connsiteX28" fmla="*/ 1186611 w 2033834"/>
                <a:gd name="connsiteY28" fmla="*/ 495 h 68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33834" h="684493">
                  <a:moveTo>
                    <a:pt x="148845" y="149767"/>
                  </a:moveTo>
                  <a:cubicBezTo>
                    <a:pt x="59315" y="148921"/>
                    <a:pt x="-8293" y="171588"/>
                    <a:pt x="824" y="238995"/>
                  </a:cubicBezTo>
                  <a:lnTo>
                    <a:pt x="134721" y="266557"/>
                  </a:lnTo>
                  <a:cubicBezTo>
                    <a:pt x="87010" y="285991"/>
                    <a:pt x="50666" y="352499"/>
                    <a:pt x="92265" y="358947"/>
                  </a:cubicBezTo>
                  <a:lnTo>
                    <a:pt x="210337" y="376125"/>
                  </a:lnTo>
                  <a:lnTo>
                    <a:pt x="205869" y="358241"/>
                  </a:lnTo>
                  <a:cubicBezTo>
                    <a:pt x="200959" y="314292"/>
                    <a:pt x="222799" y="228409"/>
                    <a:pt x="305168" y="178295"/>
                  </a:cubicBezTo>
                  <a:lnTo>
                    <a:pt x="314441" y="173954"/>
                  </a:lnTo>
                  <a:lnTo>
                    <a:pt x="243651" y="157663"/>
                  </a:lnTo>
                  <a:cubicBezTo>
                    <a:pt x="210966" y="152943"/>
                    <a:pt x="178688" y="150049"/>
                    <a:pt x="148845" y="149767"/>
                  </a:cubicBezTo>
                  <a:close/>
                  <a:moveTo>
                    <a:pt x="1186611" y="495"/>
                  </a:moveTo>
                  <a:cubicBezTo>
                    <a:pt x="1092148" y="4412"/>
                    <a:pt x="1014533" y="30852"/>
                    <a:pt x="960462" y="53640"/>
                  </a:cubicBezTo>
                  <a:cubicBezTo>
                    <a:pt x="885023" y="76669"/>
                    <a:pt x="699164" y="31523"/>
                    <a:pt x="578258" y="67539"/>
                  </a:cubicBezTo>
                  <a:cubicBezTo>
                    <a:pt x="522371" y="105674"/>
                    <a:pt x="583400" y="195754"/>
                    <a:pt x="663914" y="201424"/>
                  </a:cubicBezTo>
                  <a:cubicBezTo>
                    <a:pt x="732362" y="220350"/>
                    <a:pt x="823543" y="210059"/>
                    <a:pt x="903358" y="214376"/>
                  </a:cubicBezTo>
                  <a:cubicBezTo>
                    <a:pt x="837503" y="263592"/>
                    <a:pt x="709944" y="241385"/>
                    <a:pt x="613237" y="254890"/>
                  </a:cubicBezTo>
                  <a:cubicBezTo>
                    <a:pt x="544332" y="233004"/>
                    <a:pt x="486389" y="215582"/>
                    <a:pt x="428444" y="200189"/>
                  </a:cubicBezTo>
                  <a:lnTo>
                    <a:pt x="388625" y="191026"/>
                  </a:lnTo>
                  <a:lnTo>
                    <a:pt x="377464" y="196786"/>
                  </a:lnTo>
                  <a:cubicBezTo>
                    <a:pt x="233786" y="198933"/>
                    <a:pt x="221938" y="302860"/>
                    <a:pt x="251497" y="362961"/>
                  </a:cubicBezTo>
                  <a:lnTo>
                    <a:pt x="265538" y="384248"/>
                  </a:lnTo>
                  <a:lnTo>
                    <a:pt x="423320" y="414577"/>
                  </a:lnTo>
                  <a:cubicBezTo>
                    <a:pt x="528123" y="436367"/>
                    <a:pt x="631708" y="460187"/>
                    <a:pt x="747066" y="482382"/>
                  </a:cubicBezTo>
                  <a:cubicBezTo>
                    <a:pt x="791157" y="500531"/>
                    <a:pt x="877467" y="539782"/>
                    <a:pt x="916687" y="546568"/>
                  </a:cubicBezTo>
                  <a:cubicBezTo>
                    <a:pt x="1035462" y="554301"/>
                    <a:pt x="1249579" y="471380"/>
                    <a:pt x="1427240" y="497938"/>
                  </a:cubicBezTo>
                  <a:cubicBezTo>
                    <a:pt x="1613019" y="514757"/>
                    <a:pt x="1659089" y="541969"/>
                    <a:pt x="1873855" y="676699"/>
                  </a:cubicBezTo>
                  <a:cubicBezTo>
                    <a:pt x="1962623" y="732387"/>
                    <a:pt x="2016773" y="476362"/>
                    <a:pt x="2033834" y="332366"/>
                  </a:cubicBezTo>
                  <a:cubicBezTo>
                    <a:pt x="1815037" y="238792"/>
                    <a:pt x="1680678" y="172814"/>
                    <a:pt x="1513843" y="82486"/>
                  </a:cubicBezTo>
                  <a:cubicBezTo>
                    <a:pt x="1392384" y="15183"/>
                    <a:pt x="1281074" y="-3423"/>
                    <a:pt x="1186611" y="49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E105E18-605B-4E90-8842-732FDAA93473}"/>
                </a:ext>
              </a:extLst>
            </p:cNvPr>
            <p:cNvGrpSpPr/>
            <p:nvPr/>
          </p:nvGrpSpPr>
          <p:grpSpPr>
            <a:xfrm flipH="1">
              <a:off x="3215054" y="4139759"/>
              <a:ext cx="1367167" cy="685710"/>
              <a:chOff x="5250372" y="3335610"/>
              <a:chExt cx="1258190" cy="63126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0C182AF-FC86-40FE-89A7-895B8C7BC68A}"/>
                  </a:ext>
                </a:extLst>
              </p:cNvPr>
              <p:cNvSpPr/>
              <p:nvPr/>
            </p:nvSpPr>
            <p:spPr>
              <a:xfrm flipH="1">
                <a:off x="5496730" y="3335610"/>
                <a:ext cx="1011832" cy="63126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67CBCD1-14E6-4ED7-A812-BD2A9C73B371}"/>
                  </a:ext>
                </a:extLst>
              </p:cNvPr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81E9724-418C-4B09-BF24-25A2A195D5F8}"/>
                  </a:ext>
                </a:extLst>
              </p:cNvPr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6" name="Text Placeholder 1"/>
          <p:cNvSpPr txBox="1">
            <a:spLocks/>
          </p:cNvSpPr>
          <p:nvPr/>
        </p:nvSpPr>
        <p:spPr>
          <a:xfrm>
            <a:off x="6259484" y="1755582"/>
            <a:ext cx="3892050" cy="2153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832007" y="1090519"/>
            <a:ext cx="6096000" cy="45981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i="1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800" i="1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800" i="1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Đua</a:t>
            </a:r>
            <a:r>
              <a:rPr lang="en-US" sz="2800" i="1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thuyền</a:t>
            </a:r>
            <a:endParaRPr lang="en-US" sz="2800" dirty="0">
              <a:solidFill>
                <a:srgbClr val="2C2CF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CC: Chia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dọc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bụng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thuyền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đua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”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”,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nâng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đẩy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thuyền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LC</a:t>
            </a:r>
            <a:r>
              <a:rPr lang="en-US" sz="2400" b="1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nhạc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thuyền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sớm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đứt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thuyền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đua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dirty="0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C2CF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thắng</a:t>
            </a:r>
            <a:endParaRPr lang="en-US" sz="2400" dirty="0">
              <a:solidFill>
                <a:srgbClr val="2C2CF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47BEF8E-CB41-4184-BC35-A7FA7FA4D65A}"/>
              </a:ext>
            </a:extLst>
          </p:cNvPr>
          <p:cNvGrpSpPr/>
          <p:nvPr/>
        </p:nvGrpSpPr>
        <p:grpSpPr>
          <a:xfrm>
            <a:off x="6759696" y="1193992"/>
            <a:ext cx="3277810" cy="3277197"/>
            <a:chOff x="1591358" y="2321470"/>
            <a:chExt cx="2128881" cy="2128484"/>
          </a:xfrm>
          <a:solidFill>
            <a:schemeClr val="accent4"/>
          </a:solidFill>
        </p:grpSpPr>
        <p:sp>
          <p:nvSpPr>
            <p:cNvPr id="5" name="Moon 4">
              <a:extLst>
                <a:ext uri="{FF2B5EF4-FFF2-40B4-BE49-F238E27FC236}">
                  <a16:creationId xmlns:a16="http://schemas.microsoft.com/office/drawing/2014/main" id="{54FCA2A8-138D-4235-8E0C-CDD353A42984}"/>
                </a:ext>
              </a:extLst>
            </p:cNvPr>
            <p:cNvSpPr/>
            <p:nvPr/>
          </p:nvSpPr>
          <p:spPr>
            <a:xfrm rot="16200000">
              <a:off x="1819958" y="327255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Moon 5">
              <a:extLst>
                <a:ext uri="{FF2B5EF4-FFF2-40B4-BE49-F238E27FC236}">
                  <a16:creationId xmlns:a16="http://schemas.microsoft.com/office/drawing/2014/main" id="{9097D746-FE92-47D8-8944-83EFBFBC7A47}"/>
                </a:ext>
              </a:extLst>
            </p:cNvPr>
            <p:cNvSpPr/>
            <p:nvPr/>
          </p:nvSpPr>
          <p:spPr>
            <a:xfrm rot="5400000">
              <a:off x="3034439" y="256892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Moon 6">
              <a:extLst>
                <a:ext uri="{FF2B5EF4-FFF2-40B4-BE49-F238E27FC236}">
                  <a16:creationId xmlns:a16="http://schemas.microsoft.com/office/drawing/2014/main" id="{2ED4B5DA-12C7-42A0-BDEF-A94B04E506D5}"/>
                </a:ext>
              </a:extLst>
            </p:cNvPr>
            <p:cNvSpPr/>
            <p:nvPr/>
          </p:nvSpPr>
          <p:spPr>
            <a:xfrm rot="8100000">
              <a:off x="3091940" y="310295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Moon 7">
              <a:extLst>
                <a:ext uri="{FF2B5EF4-FFF2-40B4-BE49-F238E27FC236}">
                  <a16:creationId xmlns:a16="http://schemas.microsoft.com/office/drawing/2014/main" id="{C8C64213-767C-415D-B661-FA8293FC674E}"/>
                </a:ext>
              </a:extLst>
            </p:cNvPr>
            <p:cNvSpPr/>
            <p:nvPr/>
          </p:nvSpPr>
          <p:spPr>
            <a:xfrm rot="10800000">
              <a:off x="2761036" y="353555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Moon 8">
              <a:extLst>
                <a:ext uri="{FF2B5EF4-FFF2-40B4-BE49-F238E27FC236}">
                  <a16:creationId xmlns:a16="http://schemas.microsoft.com/office/drawing/2014/main" id="{7EC8B824-F4D4-4809-B572-D20380A41ACB}"/>
                </a:ext>
              </a:extLst>
            </p:cNvPr>
            <p:cNvSpPr/>
            <p:nvPr/>
          </p:nvSpPr>
          <p:spPr>
            <a:xfrm rot="18900000">
              <a:off x="1732648" y="273092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Moon 9">
              <a:extLst>
                <a:ext uri="{FF2B5EF4-FFF2-40B4-BE49-F238E27FC236}">
                  <a16:creationId xmlns:a16="http://schemas.microsoft.com/office/drawing/2014/main" id="{025624AC-0896-48A2-923F-1577AB4CB6E0}"/>
                </a:ext>
              </a:extLst>
            </p:cNvPr>
            <p:cNvSpPr/>
            <p:nvPr/>
          </p:nvSpPr>
          <p:spPr>
            <a:xfrm>
              <a:off x="2080003" y="232147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Moon 10">
              <a:extLst>
                <a:ext uri="{FF2B5EF4-FFF2-40B4-BE49-F238E27FC236}">
                  <a16:creationId xmlns:a16="http://schemas.microsoft.com/office/drawing/2014/main" id="{FD5CDF9C-F6FD-43E0-A987-BF04CD25F812}"/>
                </a:ext>
              </a:extLst>
            </p:cNvPr>
            <p:cNvSpPr/>
            <p:nvPr/>
          </p:nvSpPr>
          <p:spPr>
            <a:xfrm rot="2700000">
              <a:off x="2625353" y="222170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Moon 11">
              <a:extLst>
                <a:ext uri="{FF2B5EF4-FFF2-40B4-BE49-F238E27FC236}">
                  <a16:creationId xmlns:a16="http://schemas.microsoft.com/office/drawing/2014/main" id="{2EB45290-FBD7-44CF-86A3-1671AD1873C5}"/>
                </a:ext>
              </a:extLst>
            </p:cNvPr>
            <p:cNvSpPr/>
            <p:nvPr/>
          </p:nvSpPr>
          <p:spPr>
            <a:xfrm rot="13500000">
              <a:off x="2239929" y="3595108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637491" y="102771"/>
            <a:ext cx="5433861" cy="3695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i="1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i="1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i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i="1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i="1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i="1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2C2C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3200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C2C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solidFill>
                <a:srgbClr val="2C2C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7BEF8E-CB41-4184-BC35-A7FA7FA4D65A}"/>
              </a:ext>
            </a:extLst>
          </p:cNvPr>
          <p:cNvGrpSpPr/>
          <p:nvPr/>
        </p:nvGrpSpPr>
        <p:grpSpPr>
          <a:xfrm>
            <a:off x="2574045" y="3310653"/>
            <a:ext cx="3277810" cy="3277197"/>
            <a:chOff x="1591358" y="2321470"/>
            <a:chExt cx="2128881" cy="2128484"/>
          </a:xfrm>
          <a:solidFill>
            <a:schemeClr val="accent4"/>
          </a:solidFill>
        </p:grpSpPr>
        <p:sp>
          <p:nvSpPr>
            <p:cNvPr id="24" name="Moon 23">
              <a:extLst>
                <a:ext uri="{FF2B5EF4-FFF2-40B4-BE49-F238E27FC236}">
                  <a16:creationId xmlns:a16="http://schemas.microsoft.com/office/drawing/2014/main" id="{54FCA2A8-138D-4235-8E0C-CDD353A42984}"/>
                </a:ext>
              </a:extLst>
            </p:cNvPr>
            <p:cNvSpPr/>
            <p:nvPr/>
          </p:nvSpPr>
          <p:spPr>
            <a:xfrm rot="16200000">
              <a:off x="1819958" y="327255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Moon 24">
              <a:extLst>
                <a:ext uri="{FF2B5EF4-FFF2-40B4-BE49-F238E27FC236}">
                  <a16:creationId xmlns:a16="http://schemas.microsoft.com/office/drawing/2014/main" id="{9097D746-FE92-47D8-8944-83EFBFBC7A47}"/>
                </a:ext>
              </a:extLst>
            </p:cNvPr>
            <p:cNvSpPr/>
            <p:nvPr/>
          </p:nvSpPr>
          <p:spPr>
            <a:xfrm rot="5400000">
              <a:off x="3034439" y="256892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Moon 25">
              <a:extLst>
                <a:ext uri="{FF2B5EF4-FFF2-40B4-BE49-F238E27FC236}">
                  <a16:creationId xmlns:a16="http://schemas.microsoft.com/office/drawing/2014/main" id="{2ED4B5DA-12C7-42A0-BDEF-A94B04E506D5}"/>
                </a:ext>
              </a:extLst>
            </p:cNvPr>
            <p:cNvSpPr/>
            <p:nvPr/>
          </p:nvSpPr>
          <p:spPr>
            <a:xfrm rot="8100000">
              <a:off x="3091940" y="310295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Moon 26">
              <a:extLst>
                <a:ext uri="{FF2B5EF4-FFF2-40B4-BE49-F238E27FC236}">
                  <a16:creationId xmlns:a16="http://schemas.microsoft.com/office/drawing/2014/main" id="{C8C64213-767C-415D-B661-FA8293FC674E}"/>
                </a:ext>
              </a:extLst>
            </p:cNvPr>
            <p:cNvSpPr/>
            <p:nvPr/>
          </p:nvSpPr>
          <p:spPr>
            <a:xfrm rot="10800000">
              <a:off x="2761036" y="353555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Moon 27">
              <a:extLst>
                <a:ext uri="{FF2B5EF4-FFF2-40B4-BE49-F238E27FC236}">
                  <a16:creationId xmlns:a16="http://schemas.microsoft.com/office/drawing/2014/main" id="{7EC8B824-F4D4-4809-B572-D20380A41ACB}"/>
                </a:ext>
              </a:extLst>
            </p:cNvPr>
            <p:cNvSpPr/>
            <p:nvPr/>
          </p:nvSpPr>
          <p:spPr>
            <a:xfrm rot="18900000">
              <a:off x="1732648" y="273092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Moon 28">
              <a:extLst>
                <a:ext uri="{FF2B5EF4-FFF2-40B4-BE49-F238E27FC236}">
                  <a16:creationId xmlns:a16="http://schemas.microsoft.com/office/drawing/2014/main" id="{025624AC-0896-48A2-923F-1577AB4CB6E0}"/>
                </a:ext>
              </a:extLst>
            </p:cNvPr>
            <p:cNvSpPr/>
            <p:nvPr/>
          </p:nvSpPr>
          <p:spPr>
            <a:xfrm>
              <a:off x="2080003" y="232147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Moon 29">
              <a:extLst>
                <a:ext uri="{FF2B5EF4-FFF2-40B4-BE49-F238E27FC236}">
                  <a16:creationId xmlns:a16="http://schemas.microsoft.com/office/drawing/2014/main" id="{FD5CDF9C-F6FD-43E0-A987-BF04CD25F812}"/>
                </a:ext>
              </a:extLst>
            </p:cNvPr>
            <p:cNvSpPr/>
            <p:nvPr/>
          </p:nvSpPr>
          <p:spPr>
            <a:xfrm rot="2700000">
              <a:off x="2625353" y="222170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2EB45290-FBD7-44CF-86A3-1671AD1873C5}"/>
                </a:ext>
              </a:extLst>
            </p:cNvPr>
            <p:cNvSpPr/>
            <p:nvPr/>
          </p:nvSpPr>
          <p:spPr>
            <a:xfrm rot="13500000">
              <a:off x="2239929" y="3595108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Freeform: Shape 43">
            <a:extLst>
              <a:ext uri="{FF2B5EF4-FFF2-40B4-BE49-F238E27FC236}">
                <a16:creationId xmlns:a16="http://schemas.microsoft.com/office/drawing/2014/main" id="{BFE473D8-C3E7-4B54-BC6F-960C6AB717C3}"/>
              </a:ext>
            </a:extLst>
          </p:cNvPr>
          <p:cNvSpPr/>
          <p:nvPr/>
        </p:nvSpPr>
        <p:spPr>
          <a:xfrm>
            <a:off x="8146665" y="2568913"/>
            <a:ext cx="457975" cy="402553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4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id="{CD7AD8CF-94F8-4A01-9FDD-A9BFA09FFF20}"/>
              </a:ext>
            </a:extLst>
          </p:cNvPr>
          <p:cNvSpPr>
            <a:spLocks/>
          </p:cNvSpPr>
          <p:nvPr/>
        </p:nvSpPr>
        <p:spPr>
          <a:xfrm>
            <a:off x="3996406" y="4716106"/>
            <a:ext cx="417300" cy="417300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30034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414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13</cp:revision>
  <dcterms:created xsi:type="dcterms:W3CDTF">2021-07-24T03:18:27Z</dcterms:created>
  <dcterms:modified xsi:type="dcterms:W3CDTF">2021-10-29T07:26:57Z</dcterms:modified>
</cp:coreProperties>
</file>