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AF919-4A42-4B78-9DE6-CE1B1620C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45FE2-9C60-46E1-AB3F-BB7ABFDA9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EA1E-8D93-4551-977A-B6B45A26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6AB8D-2173-48B5-86C9-202F2DA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E7FAE-7120-4754-9AAF-595F2AAC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4FE3-4D74-41F1-B304-E3B282E9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EBFA6-E879-4F04-842B-D3E252166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161A0-16F8-458D-B100-8963DB38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45D50-74FC-4968-AC9F-2F6ADB33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07A48-7BB8-473C-910A-ADD7868D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9F124-515D-4D4C-A3AE-1AD024BF3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4A5A5-F787-462C-A89C-A5AB0F4F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3F99B-68DC-45BF-AFD5-7560279D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0B7D3-F069-423F-AAB9-5D4A332B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4DE89-2258-42DE-873C-93741B51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C7D8-721B-4B77-B896-1D25A1CD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C29ED-FD42-4616-815E-692748CC5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29BF9-D2AE-428F-8A14-0CDFE7DA5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AF9F-9DF7-404F-803A-3295ADFB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9D81-BC55-4CB2-9AEB-464507E8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BEB5-022B-4519-B10A-20987328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C9218-87D9-47E4-80E9-8CE56A586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1EB98-67C3-42B1-8AB8-461C6780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D5B11-DC2B-4FE1-A7EC-5944463C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C182B-FF14-4183-A411-2FB36F1E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1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9053-FC35-420E-80DC-1176ABEF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47FED-899D-4A81-998B-2EB368EE7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65BC5-25A3-4D83-A46D-7A123B4E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43E2C-4913-416F-A99C-F0BB026B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51B5-8527-441F-A444-BD25B95E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BD1F2-3E8D-439B-AA21-E54032F2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399F8-906B-4128-9759-AB6A1DEC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12060-34D6-4455-B0F2-FAB88B7D8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4F334-257B-48A0-A738-D76DDF604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65517-1B75-42CF-89E7-545D5D606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3ABFF-4DE9-4AC6-B823-A6111F628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1C37A-5522-41BD-A71F-7BA72BC2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8F445-5962-4738-A69C-9B32673F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1A27F-89FD-4BE6-9202-829DDD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2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3169-394D-46D0-BF72-03765C82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8B608-BBE1-4F31-923D-1BAC724F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1399A-B93B-4C98-BDC7-2CCF7740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6A7C0-5C73-474F-9D91-4A463CA5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67A42-7C7A-4C29-BE1A-1D6800F5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524EC-E982-45EB-87BD-7BB0E01B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DE377-6649-4211-BCFD-CDAB298B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5DD8-2159-4EA5-BE0B-3401EB40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2F5E-2B20-4D33-83F8-DEF46D063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E0A4B-4E16-4FB1-AE42-A894CCB99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77E88-4C3A-4DE9-A014-DD6E2FB9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138FE-42D6-4499-B0D2-23B3DF10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5D290-4EC4-4AED-9824-95F41AC1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8DF4-DF93-4A9E-8313-F70AEA94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EC75F2-1D69-4A96-9BDE-36BF830DF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9375D-128F-4A3C-BBEC-E66FAE0F3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7E312-1465-49B8-9683-993364C4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8060F-558E-41E0-AB23-636D6069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CD05A-889B-45A9-89BC-C44AEDE8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6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53B041-0FCC-441A-82E4-2215B454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0F06D-21D0-45B9-A7B5-BF0EA7873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D2C7-4423-4E93-9C79-41088E0CA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ADBC-2E97-4A7C-BD99-75EB61CCD30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09302-EBE5-4E20-A666-F1484F7F1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9997-1CA6-449A-8E66-D67E3410D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4E7A-742F-4455-BF6E-E86E5F62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847-49CC-4E2C-95B7-34D2C2A7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  <a:b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HOA HƯỚNG DƯƠNG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ĐƠN MÙA HÈ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1/4/2022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1/11/2022</a:t>
            </a: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E4FFD05-3E31-495A-B2AB-5F24DF672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86" y="1235840"/>
            <a:ext cx="1497227" cy="1494108"/>
          </a:xfrm>
        </p:spPr>
      </p:pic>
    </p:spTree>
    <p:extLst>
      <p:ext uri="{BB962C8B-B14F-4D97-AF65-F5344CB8AC3E}">
        <p14:creationId xmlns:p14="http://schemas.microsoft.com/office/powerpoint/2010/main" val="185668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6109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630018" y="3078559"/>
            <a:ext cx="6967330" cy="18424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giá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Rau </a:t>
            </a:r>
            <a:r>
              <a:rPr lang="en-US" sz="2500" dirty="0" err="1">
                <a:solidFill>
                  <a:srgbClr val="002060"/>
                </a:solidFill>
              </a:rPr>
              <a:t>muống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676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537252" y="3061252"/>
            <a:ext cx="6967330" cy="19348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mồng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mướp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Rau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sắc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Bánh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Su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kem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5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40676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762540" y="3114262"/>
            <a:ext cx="6967330" cy="180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Sinh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tố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leo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84103" y="5344199"/>
            <a:ext cx="5658679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0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45762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656523" y="3048001"/>
            <a:ext cx="6967330" cy="18008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Thanh long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228993"/>
            <a:ext cx="5085522" cy="112541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   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855305" y="2756452"/>
            <a:ext cx="6967330" cy="21612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đảo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bông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giá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Bầu xào tỏi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Bữa</a:t>
            </a:r>
            <a:r>
              <a:rPr lang="en-US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5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237957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57740" y="2835965"/>
            <a:ext cx="6967330" cy="216010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Bí đỏ xào tỏi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</a:t>
            </a:r>
            <a:r>
              <a:rPr lang="vi-VN" sz="2500" dirty="0">
                <a:solidFill>
                  <a:srgbClr val="002060"/>
                </a:solidFill>
              </a:rPr>
              <a:t>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Mỳ đa nấu thịt cà chua</a:t>
            </a:r>
          </a:p>
          <a:p>
            <a:r>
              <a:rPr lang="vi-VN" sz="2500" dirty="0">
                <a:solidFill>
                  <a:srgbClr val="002060"/>
                </a:solidFill>
              </a:rPr>
              <a:t> 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273229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quy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17983" y="2992956"/>
            <a:ext cx="6967330" cy="18904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ngao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- TM : Dưa hấu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hạt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sen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       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</a:rPr>
              <a:t>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3486" y="1442040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khoai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97496" y="3101162"/>
            <a:ext cx="6967330" cy="19346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mồng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mướp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- Củ quả luộc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Bánh mỳ nhân mặn</a:t>
            </a:r>
          </a:p>
          <a:p>
            <a:r>
              <a:rPr lang="vi-VN" sz="2500" dirty="0">
                <a:solidFill>
                  <a:srgbClr val="002060"/>
                </a:solidFill>
              </a:rPr>
              <a:t> 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17983" y="2875723"/>
            <a:ext cx="6967330" cy="21070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dền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Giá xào mướp</a:t>
            </a:r>
          </a:p>
          <a:p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- Sữa chua uống Probi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2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33882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590261" y="3021497"/>
            <a:ext cx="6967330" cy="19480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bầu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Thanh long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       </a:t>
            </a:r>
            <a:r>
              <a:rPr lang="en-US" sz="2500" dirty="0">
                <a:solidFill>
                  <a:srgbClr val="002060"/>
                </a:solidFill>
              </a:rPr>
              <a:t>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5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Bánh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351722" y="3074504"/>
            <a:ext cx="6967330" cy="18022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vi-VN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Sữa chua Vinamilk</a:t>
            </a:r>
            <a:endParaRPr lang="en-US" sz="2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hồi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vi-VN" sz="2500" dirty="0">
                <a:solidFill>
                  <a:srgbClr val="002060"/>
                </a:solidFill>
              </a:rPr>
              <a:t> 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mùa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294228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205949" y="3047646"/>
            <a:ext cx="6967330" cy="17231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bầu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)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Bún thịt cà chua</a:t>
            </a:r>
          </a:p>
          <a:p>
            <a:r>
              <a:rPr lang="vi-VN" sz="2500" dirty="0">
                <a:solidFill>
                  <a:srgbClr val="002060"/>
                </a:solidFill>
              </a:rPr>
              <a:t>                     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vi-VN" sz="2500" dirty="0">
                <a:solidFill>
                  <a:srgbClr val="002060"/>
                </a:solidFill>
              </a:rPr>
              <a:t> </a:t>
            </a:r>
            <a:r>
              <a:rPr lang="vi-VN" sz="25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 care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1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928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UBND QUẬN LONG BIÊN TRƯỜNG MN HOA HƯỚNG DƯƠNG         THỰC ĐƠN MÙA HÈ Khối mẫu giáo Thời gian thực hiện 1/4/2022 đến 1/11/2022          </vt:lpstr>
      <vt:lpstr>Thực đơn khối mẫu giáo mùa hè Thứ hai tuần 1+3</vt:lpstr>
      <vt:lpstr>Thực đơn khối mẫu giáo mùa hè Thứ ba tuần 1+3</vt:lpstr>
      <vt:lpstr>Thực đơn khối mẫu giáo mùa hè Thứ tư tuần 1+3</vt:lpstr>
      <vt:lpstr>Thực đơn khối mẫu giáo mùa hè Thứ năm tuần 1+3</vt:lpstr>
      <vt:lpstr>Thực đơn khối mẫu giáo mùa hè Thứ sáu tuần 1+3</vt:lpstr>
      <vt:lpstr>Thực đơn khối mẫu giáo mùa hè Thứ bẩy tuần 1+3</vt:lpstr>
      <vt:lpstr>Thực đơn khối mẫu giáo mùa hè Thứ hai tuần 2+4</vt:lpstr>
      <vt:lpstr>Thực đơn khối mẫu giáo mùa hè Thứ ba tuần 2+4</vt:lpstr>
      <vt:lpstr>Thực đơn khối mẫu giáo mùa hè Thứ tư tuần 2+4</vt:lpstr>
      <vt:lpstr>Thực đơn khối mẫu giáo mùa hè Thứ năm tuần 2+4</vt:lpstr>
      <vt:lpstr>Thực đơn khối mẫu giáo mùa hè Thứ sáu tuần 2+4</vt:lpstr>
      <vt:lpstr>Thực đơn khối mẫu giáo mùa hè Thứ bẩy tuần 2+4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UBND QUẬN LONG BIÊN TRƯỜNG MN HOA HƯỚNG DƯƠNG         THỰC ĐƠN MÙA HÈ Khối nhà trẻ 24-36 tháng Thời gian thực hiện 5/9/2021 đến 31/3/2022          </dc:title>
  <dc:creator>User</dc:creator>
  <cp:lastModifiedBy>User</cp:lastModifiedBy>
  <cp:revision>4</cp:revision>
  <dcterms:created xsi:type="dcterms:W3CDTF">2021-08-03T03:51:01Z</dcterms:created>
  <dcterms:modified xsi:type="dcterms:W3CDTF">2021-08-10T23:02:48Z</dcterms:modified>
</cp:coreProperties>
</file>