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37" y="0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7484" y="2500461"/>
            <a:ext cx="740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90712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MAI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208" y="2527472"/>
            <a:ext cx="80409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 MỪNG QUÝ THẤY CÔ VÀ CÁC BẠN 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ĐẾN VỚI BUỔI HỌC NGÀY HÔM NAY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0337" y="4093338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229&quot;&gt;&lt;property id=&quot;20148&quot; value=&quot;5&quot;/&gt;&lt;property id=&quot;20300&quot; value=&quot;Slide 2&quot;/&gt;&lt;property id=&quot;20307&quot; value=&quot;266&quot;/&gt;&lt;/object&gt;&lt;object type=&quot;3&quot; unique_id=&quot;10230&quot;&gt;&lt;property id=&quot;20148&quot; value=&quot;5&quot;/&gt;&lt;property id=&quot;20300&quot; value=&quot;Slide 4&quot;/&gt;&lt;property id=&quot;20307&quot; value=&quot;267&quot;/&gt;&lt;/object&gt;&lt;object type=&quot;3&quot; unique_id=&quot;10231&quot;&gt;&lt;property id=&quot;20148&quot; value=&quot;5&quot;/&gt;&lt;property id=&quot;20300&quot; value=&quot;Slide 16&quot;/&gt;&lt;property id=&quot;20307&quot; value=&quot;269&quot;/&gt;&lt;/object&gt;&lt;object type=&quot;3&quot; unique_id=&quot;10232&quot;&gt;&lt;property id=&quot;20148&quot; value=&quot;5&quot;/&gt;&lt;property id=&quot;20300&quot; value=&quot;Slide 3&quot;/&gt;&lt;property id=&quot;20307&quot; value=&quot;268&quot;/&gt;&lt;/object&gt;&lt;object type=&quot;3&quot; unique_id=&quot;10233&quot;&gt;&lt;property id=&quot;20148&quot; value=&quot;5&quot;/&gt;&lt;property id=&quot;20300&quot; value=&quot;Slide 10&quot;/&gt;&lt;property id=&quot;20307&quot; value=&quot;270&quot;/&gt;&lt;/object&gt;&lt;object type=&quot;3&quot; unique_id=&quot;10234&quot;&gt;&lt;property id=&quot;20148&quot; value=&quot;5&quot;/&gt;&lt;property id=&quot;20300&quot; value=&quot;Slide 12&quot;/&gt;&lt;property id=&quot;20307&quot; value=&quot;271&quot;/&gt;&lt;/object&gt;&lt;object type=&quot;3&quot; unique_id=&quot;10235&quot;&gt;&lt;property id=&quot;20148&quot; value=&quot;5&quot;/&gt;&lt;property id=&quot;20300&quot; value=&quot;Slide 17&quot;/&gt;&lt;property id=&quot;20307&quot; value=&quot;272&quot;/&gt;&lt;/object&gt;&lt;object type=&quot;3&quot; unique_id=&quot;10513&quot;&gt;&lt;property id=&quot;20148&quot; value=&quot;5&quot;/&gt;&lt;property id=&quot;20300&quot; value=&quot;Slide 15&quot;/&gt;&lt;property id=&quot;20307&quot; value=&quot;274&quot;/&gt;&lt;/object&gt;&lt;object type=&quot;3&quot; unique_id=&quot;10616&quot;&gt;&lt;property id=&quot;20148&quot; value=&quot;5&quot;/&gt;&lt;property id=&quot;20300&quot; value=&quot;Slide 6&quot;/&gt;&lt;property id=&quot;20307&quot; value=&quot;275&quot;/&gt;&lt;/object&gt;&lt;object type=&quot;3&quot; unique_id=&quot;10707&quot;&gt;&lt;property id=&quot;20148&quot; value=&quot;5&quot;/&gt;&lt;property id=&quot;20300&quot; value=&quot;Slide 14&quot;/&gt;&lt;property id=&quot;20307&quot; value=&quot;276&quot;/&gt;&lt;/object&gt;&lt;object type=&quot;3&quot; unique_id=&quot;10784&quot;&gt;&lt;property id=&quot;20148&quot; value=&quot;5&quot;/&gt;&lt;property id=&quot;20300&quot; value=&quot;Slide 5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7&quot;/&gt;&lt;property id=&quot;20307&quot; value=&quot;279&quot;/&gt;&lt;/object&gt;&lt;object type=&quot;3&quot; unique_id=&quot;11167&quot;&gt;&lt;property id=&quot;20148&quot; value=&quot;5&quot;/&gt;&lt;property id=&quot;20300&quot; value=&quot;Slide 18&quot;/&gt;&lt;property id=&quot;20307&quot; value=&quot;280&quot;/&gt;&lt;/object&gt;&lt;object type=&quot;3&quot; unique_id=&quot;11168&quot;&gt;&lt;property id=&quot;20148&quot; value=&quot;5&quot;/&gt;&lt;property id=&quot;20300&quot; value=&quot;Slide 8&quot;/&gt;&lt;property id=&quot;20307&quot; value=&quot;281&quot;/&gt;&lt;/object&gt;&lt;object type=&quot;3&quot; unique_id=&quot;11169&quot;&gt;&lt;property id=&quot;20148&quot; value=&quot;5&quot;/&gt;&lt;property id=&quot;20300&quot; value=&quot;Slide 9&quot;/&gt;&lt;property id=&quot;20307&quot; value=&quot;282&quot;/&gt;&lt;/object&gt;&lt;object type=&quot;3&quot; unique_id=&quot;11170&quot;&gt;&lt;property id=&quot;20148&quot; value=&quot;5&quot;/&gt;&lt;property id=&quot;20300&quot; value=&quot;Slide 13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62</Words>
  <Application>Microsoft Office PowerPoint</Application>
  <PresentationFormat>On-screen Show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.VnBlack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111</cp:revision>
  <dcterms:created xsi:type="dcterms:W3CDTF">2016-11-01T06:02:57Z</dcterms:created>
  <dcterms:modified xsi:type="dcterms:W3CDTF">2021-09-01T17:00:22Z</dcterms:modified>
</cp:coreProperties>
</file>