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7" r:id="rId3"/>
    <p:sldId id="269" r:id="rId4"/>
    <p:sldId id="258" r:id="rId5"/>
    <p:sldId id="271" r:id="rId6"/>
    <p:sldId id="261" r:id="rId7"/>
    <p:sldId id="262" r:id="rId8"/>
    <p:sldId id="264" r:id="rId9"/>
    <p:sldId id="268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3DB22-F5F5-49F9-929B-90AE9A358814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DCBC6-1DB5-4083-97FD-A6691D6506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8B4F-EA2C-4739-9599-0E0323807B7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3240-B63F-4045-9C09-E9E647B61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8B4F-EA2C-4739-9599-0E0323807B7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3240-B63F-4045-9C09-E9E647B61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8B4F-EA2C-4739-9599-0E0323807B7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3240-B63F-4045-9C09-E9E647B61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8B4F-EA2C-4739-9599-0E0323807B7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3240-B63F-4045-9C09-E9E647B61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8B4F-EA2C-4739-9599-0E0323807B7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3240-B63F-4045-9C09-E9E647B61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8B4F-EA2C-4739-9599-0E0323807B7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3240-B63F-4045-9C09-E9E647B61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8B4F-EA2C-4739-9599-0E0323807B7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3240-B63F-4045-9C09-E9E647B61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8B4F-EA2C-4739-9599-0E0323807B7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3240-B63F-4045-9C09-E9E647B61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8B4F-EA2C-4739-9599-0E0323807B7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3240-B63F-4045-9C09-E9E647B61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8B4F-EA2C-4739-9599-0E0323807B7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3240-B63F-4045-9C09-E9E647B61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8B4F-EA2C-4739-9599-0E0323807B7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3240-B63F-4045-9C09-E9E647B61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88B4F-EA2C-4739-9599-0E0323807B7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F3240-B63F-4045-9C09-E9E647B61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file:///D:\889d914ccd14f8405633e888eb7415ad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CaNhaThuongNhau-XuanMai_rc8r%20-%20Part2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lum bright="-6000"/>
          </a:blip>
          <a:srcRect/>
          <a:stretch>
            <a:fillRect/>
          </a:stretch>
        </p:blipFill>
        <p:spPr bwMode="auto">
          <a:xfrm>
            <a:off x="-66597" y="-15240"/>
            <a:ext cx="9144000" cy="6858000"/>
          </a:xfrm>
          <a:prstGeom prst="rect">
            <a:avLst/>
          </a:prstGeom>
          <a:solidFill>
            <a:srgbClr val="E4EDB1"/>
          </a:solidFill>
          <a:ln w="9525">
            <a:noFill/>
            <a:miter lim="800000"/>
            <a:headEnd/>
            <a:tailEnd/>
          </a:ln>
        </p:spPr>
      </p:pic>
      <p:sp>
        <p:nvSpPr>
          <p:cNvPr id="48134" name="WordArt 6"/>
          <p:cNvSpPr>
            <a:spLocks noChangeArrowheads="1" noChangeShapeType="1" noTextEdit="1"/>
          </p:cNvSpPr>
          <p:nvPr/>
        </p:nvSpPr>
        <p:spPr bwMode="auto">
          <a:xfrm>
            <a:off x="381000" y="76200"/>
            <a:ext cx="8458200" cy="990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6912"/>
              </a:avLst>
            </a:prstTxWarp>
          </a:bodyPr>
          <a:lstStyle/>
          <a:p>
            <a:pPr algn="ctr"/>
            <a:r>
              <a:rPr lang="vi-VN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TRƯỜNG MẦM </a:t>
            </a:r>
            <a:r>
              <a:rPr lang="vi-VN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NON</a:t>
            </a:r>
            <a:r>
              <a:rPr lang="en-US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HOA MAI</a:t>
            </a:r>
            <a:endParaRPr lang="en-US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48135" name="WordArt 7"/>
          <p:cNvSpPr>
            <a:spLocks noChangeArrowheads="1" noChangeShapeType="1" noTextEdit="1"/>
          </p:cNvSpPr>
          <p:nvPr/>
        </p:nvSpPr>
        <p:spPr bwMode="auto">
          <a:xfrm>
            <a:off x="990600" y="2438400"/>
            <a:ext cx="7162800" cy="259273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Lĩnh</a:t>
            </a:r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vực</a:t>
            </a:r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phát</a:t>
            </a:r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triển</a:t>
            </a:r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nhận</a:t>
            </a:r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thức</a:t>
            </a:r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</a:t>
            </a:r>
            <a:r>
              <a:rPr lang="vi-VN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ề tài :</a:t>
            </a:r>
            <a:r>
              <a:rPr lang="en-US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Toán</a:t>
            </a:r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“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7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Đối </a:t>
            </a:r>
            <a:r>
              <a:rPr lang="vi-VN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tượng : </a:t>
            </a:r>
            <a:r>
              <a:rPr lang="vi-VN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- 6 </a:t>
            </a:r>
            <a:r>
              <a:rPr lang="vi-VN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tuổi.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 viên : </a:t>
            </a:r>
            <a:r>
              <a:rPr lang="en-US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Nguyễn</a:t>
            </a:r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Thị</a:t>
            </a:r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Huệ</a:t>
            </a:r>
            <a:endParaRPr lang="en-US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2053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81400"/>
            <a:ext cx="1066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3581400"/>
            <a:ext cx="1066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581400"/>
            <a:ext cx="1066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6" descr="Hinh dong (5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4838700"/>
            <a:ext cx="190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7" descr="Hinh dong (5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4648200"/>
            <a:ext cx="190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8" descr="Bluebird05-animated-chick_in_flig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264841">
            <a:off x="6601837" y="2557809"/>
            <a:ext cx="12604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Bluebird05-animated-chick_in_flig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540435" flipH="1">
            <a:off x="7790179" y="2540171"/>
            <a:ext cx="1192213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889d914ccd14f8405633e888eb7415ad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72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590800" y="1600200"/>
            <a:ext cx="358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2133600" y="1219200"/>
            <a:ext cx="4743606" cy="1757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r>
              <a:rPr lang="en-US" sz="54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Bé</a:t>
            </a:r>
            <a:r>
              <a:rPr lang="en-US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vui</a:t>
            </a:r>
            <a:r>
              <a:rPr lang="en-US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học</a:t>
            </a:r>
            <a:r>
              <a:rPr lang="en-US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toán</a:t>
            </a:r>
            <a:endParaRPr lang="en-US" sz="5400" dirty="0"/>
          </a:p>
        </p:txBody>
      </p:sp>
    </p:spTree>
    <p:custDataLst>
      <p:tags r:id="rId1"/>
    </p:custData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15200" y="709642"/>
            <a:ext cx="1524000" cy="226215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1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91400" y="3733800"/>
            <a:ext cx="1524000" cy="27168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9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7</a:t>
            </a:r>
          </a:p>
        </p:txBody>
      </p:sp>
      <p:pic>
        <p:nvPicPr>
          <p:cNvPr id="29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685800"/>
            <a:ext cx="5029200" cy="538609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400" b="1" dirty="0">
                <a:ln w="38100">
                  <a:solidFill>
                    <a:schemeClr val="tx1"/>
                  </a:solidFill>
                </a:ln>
                <a:latin typeface=".VnAvant" pitchFamily="34" charset="0"/>
                <a:cs typeface="+mn-cs"/>
              </a:rPr>
              <a:t> </a:t>
            </a:r>
            <a:endParaRPr lang="en-US" sz="344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.VnAvant" pitchFamily="34" charset="0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371600"/>
            <a:ext cx="195800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905000"/>
            <a:ext cx="23907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4929426"/>
            <a:ext cx="685800" cy="8617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1</a:t>
            </a:r>
            <a:endParaRPr lang="en-US" sz="5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29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0" y="1500426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00426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00426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00426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500426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00426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00426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00426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00426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1500426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14400" y="4929426"/>
            <a:ext cx="685800" cy="8617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2</a:t>
            </a:r>
            <a:endParaRPr lang="en-US" sz="5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562600" y="4929426"/>
            <a:ext cx="685800" cy="8617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828800" y="4929426"/>
            <a:ext cx="685800" cy="8617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3</a:t>
            </a:r>
            <a:endParaRPr lang="en-US" sz="5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477000" y="4929426"/>
            <a:ext cx="685800" cy="8617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8</a:t>
            </a:r>
            <a:endParaRPr lang="en-US" sz="5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391400" y="4929426"/>
            <a:ext cx="685800" cy="8617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9</a:t>
            </a:r>
            <a:endParaRPr lang="en-US" sz="5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229600" y="4929044"/>
            <a:ext cx="914400" cy="8617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10</a:t>
            </a:r>
            <a:endParaRPr lang="en-US" sz="5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743200" y="4929426"/>
            <a:ext cx="685800" cy="8617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4</a:t>
            </a:r>
            <a:endParaRPr lang="en-US" sz="5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657600" y="4929426"/>
            <a:ext cx="685800" cy="8617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5</a:t>
            </a:r>
            <a:endParaRPr lang="en-US" sz="5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572000" y="4929426"/>
            <a:ext cx="685800" cy="8617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6</a:t>
            </a:r>
            <a:endParaRPr lang="en-US" sz="5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52800" y="221159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A702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15200" y="709642"/>
            <a:ext cx="1524000" cy="226215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1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91400" y="3657600"/>
            <a:ext cx="1447800" cy="269304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9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7</a:t>
            </a:r>
          </a:p>
        </p:txBody>
      </p:sp>
      <p:pic>
        <p:nvPicPr>
          <p:cNvPr id="29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391400" y="3657600"/>
            <a:ext cx="1447800" cy="269304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9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6</a:t>
            </a:r>
            <a:endParaRPr lang="en-US" sz="169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15200" y="709642"/>
            <a:ext cx="1524000" cy="226215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1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91400" y="3657600"/>
            <a:ext cx="1447800" cy="269304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9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7</a:t>
            </a:r>
          </a:p>
        </p:txBody>
      </p:sp>
      <p:pic>
        <p:nvPicPr>
          <p:cNvPr id="29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391400" y="3657600"/>
            <a:ext cx="1447800" cy="269304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9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15200" y="709642"/>
            <a:ext cx="1524000" cy="226215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1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91400" y="3657600"/>
            <a:ext cx="1447800" cy="269304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9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7</a:t>
            </a:r>
          </a:p>
        </p:txBody>
      </p:sp>
      <p:pic>
        <p:nvPicPr>
          <p:cNvPr id="29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391400" y="3657600"/>
            <a:ext cx="1447800" cy="269304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9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2</a:t>
            </a:r>
            <a:endParaRPr lang="en-US" sz="169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20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15200" y="709642"/>
            <a:ext cx="1524000" cy="226215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1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91400" y="3657600"/>
            <a:ext cx="1447800" cy="269304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9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7</a:t>
            </a:r>
          </a:p>
        </p:txBody>
      </p:sp>
      <p:pic>
        <p:nvPicPr>
          <p:cNvPr id="29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https://fbcdn-sphotos-c-a.akamaihd.net/hphotos-ak-xpa1/v/t1.0-9/10645144_1546208445593141_997671215970497171_n.jpg?oh=458fc38b1d2664b36498cb30b22414b8&amp;oe=54F85293&amp;__gda__=1425141291_90645f9f6034e610e0c1b32d52a68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609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 descr="https://fbcdn-sphotos-a-a.akamaihd.net/hphotos-ak-xpa1/v/t1.0-9/1779128_1546208422259810_1985189642506009708_n.jpg?oh=2fd4b030c666cb6abe4a1f424e834cec&amp;oe=54AE0BD8&amp;__gda__=1421027936_f05375e8c0ad9c0bba0e568cbdc94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733800"/>
            <a:ext cx="83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3.12139E-6 L -0.46666 0.1981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1371600" y="2667000"/>
            <a:ext cx="5943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14"/>
              </a:avLst>
            </a:prstTxWarp>
          </a:bodyPr>
          <a:lstStyle/>
          <a:p>
            <a:pPr algn="ctr">
              <a:defRPr/>
            </a:pPr>
            <a:endParaRPr lang="vi-VN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209800"/>
            <a:ext cx="609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4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US" altLang="en-US" sz="4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sz="4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vi-VN" altLang="en-US" sz="4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aNhaThuongNhau-XuanMai_rc8r - Part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00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 7 mai phuong</Template>
  <TotalTime>609</TotalTime>
  <Words>87</Words>
  <Application>Microsoft Office PowerPoint</Application>
  <PresentationFormat>On-screen Show (4:3)</PresentationFormat>
  <Paragraphs>33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</dc:creator>
  <cp:lastModifiedBy>10P160921</cp:lastModifiedBy>
  <cp:revision>23</cp:revision>
  <dcterms:created xsi:type="dcterms:W3CDTF">2021-10-19T06:00:39Z</dcterms:created>
  <dcterms:modified xsi:type="dcterms:W3CDTF">2021-11-11T13:10:24Z</dcterms:modified>
</cp:coreProperties>
</file>