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38400"/>
            <a:ext cx="7772400" cy="1470025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TRÒ CHUYỆN VỀ GIA ĐÌNH CỦA BÉ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Huệ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7620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PHÒNG GD &amp; ĐT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 MẦM NON HOA MAI</a:t>
            </a:r>
            <a:endParaRPr lang="vi-VN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514600"/>
            <a:ext cx="6248400" cy="1077218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 ĐỘNG KẾT THÚC</a:t>
            </a:r>
            <a:endParaRPr lang="vi-VN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229600" cy="1143000"/>
          </a:xfrm>
        </p:spPr>
        <p:txBody>
          <a:bodyPr>
            <a:prstTxWarp prst="textDoubleWave1">
              <a:avLst/>
            </a:prstTxWarp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QUAN SÁT TRANH</a:t>
            </a:r>
            <a:endParaRPr lang="vi-VN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hdaigiadinhdepnhat-anhdepquangdin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1400" y="3048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 ĐÌNH LỚN</a:t>
            </a:r>
            <a:endParaRPr lang="vi-VN" sz="4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uyen-tinh-nha-cua-ca10-7b6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75" y="0"/>
            <a:ext cx="916697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33800" y="6096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GIA ĐÌNH CHƯA CÓ CON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ALI7177th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5438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GIA ĐÌNH CÓ MỘT CON</a:t>
            </a:r>
            <a:endParaRPr lang="vi-VN" sz="28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56388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 ĐÌNH CÓ HAI CON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1015 sinhcontoanngaydep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7400" y="5562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GIA ĐÌNH CÓ BA CON</a:t>
            </a:r>
            <a:endParaRPr lang="vi-VN" sz="24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457200"/>
            <a:ext cx="6096000" cy="609600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TRÒ CHUYỆN VỀ GIA ĐÌNH CỦA BÉ</a:t>
            </a:r>
            <a:endParaRPr lang="vi-V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600200"/>
            <a:ext cx="5562600" cy="990600"/>
          </a:xfrm>
          <a:prstGeom prst="rect">
            <a:avLst/>
          </a:prstGeom>
          <a:noFill/>
        </p:spPr>
        <p:txBody>
          <a:bodyPr wrap="square" rtlCol="0">
            <a:prstTxWarp prst="textCurveUp">
              <a:avLst/>
            </a:prstTxWarp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 CHƠI : VỀ ĐÚNG NHÀ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67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TRÒ CHUYỆN VỀ GIA ĐÌNH CỦA BÉ</vt:lpstr>
      <vt:lpstr> QUAN SÁT TRANH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TRÒ CHUYỆN VỀ GIA ĐÌNH CỦA BÉ</dc:title>
  <dc:creator>Nguyễn Thy Nga</dc:creator>
  <cp:lastModifiedBy>10P160921</cp:lastModifiedBy>
  <cp:revision>7</cp:revision>
  <dcterms:created xsi:type="dcterms:W3CDTF">2006-08-16T00:00:00Z</dcterms:created>
  <dcterms:modified xsi:type="dcterms:W3CDTF">2022-10-08T13:27:42Z</dcterms:modified>
</cp:coreProperties>
</file>