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2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9C027-AF2C-4F06-A09D-62ACD7084A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71525E-46D8-4343-99E8-AD574F032D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C5F4D3-EDAA-4C5A-83B3-69C4C5148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2102C-E031-44B6-BB1B-D01B8E2C5E3D}" type="datetimeFigureOut">
              <a:rPr lang="en-US" smtClean="0"/>
              <a:t>02/08/2022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D417B7-762C-4E35-A535-8C0E12763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FA9452-F3F6-44E9-B130-C71BCC076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1CC06-2086-4B91-9939-26E5FB71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882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D0741-95E2-4EC7-A383-226FC7FF5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FBCE1F-F369-4A4C-B056-AF26258338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238DF3-673F-4DA0-A1CD-F9147CD5A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2102C-E031-44B6-BB1B-D01B8E2C5E3D}" type="datetimeFigureOut">
              <a:rPr lang="en-US" smtClean="0"/>
              <a:t>02/08/2022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54CDD4-D47C-4E71-82A4-2C25494E5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278B5-D8BD-4475-9531-EDDA1C98E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1CC06-2086-4B91-9939-26E5FB71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1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BFD895-FF89-4C5F-98E4-84A56C2446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6B42E4-74FD-401E-8BE3-98382C01B0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0FA182-B05F-4400-B409-4DC6C666C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2102C-E031-44B6-BB1B-D01B8E2C5E3D}" type="datetimeFigureOut">
              <a:rPr lang="en-US" smtClean="0"/>
              <a:t>02/08/2022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B6D509-1CD4-4DEF-983C-07A30B03C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5588D7-6897-4792-90F7-A14BBAC47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1CC06-2086-4B91-9939-26E5FB71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229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96251-D2E8-4602-9271-EB61ED4C6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2748E-4AD7-4A2D-A63A-44A806F78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15ED5C-75F5-4E3F-A30C-18882ED4E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2102C-E031-44B6-BB1B-D01B8E2C5E3D}" type="datetimeFigureOut">
              <a:rPr lang="en-US" smtClean="0"/>
              <a:t>02/08/2022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60590C-2B72-4B67-9D24-8936B3614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BBF710-D993-415F-A802-5DA76400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1CC06-2086-4B91-9939-26E5FB71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733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A6B5E-A6A2-421C-9085-CFD1F17CE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6F33D9-5F33-4185-B415-1431EEB74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44C7B4-C2FF-4B29-A40D-C3F8A1028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2102C-E031-44B6-BB1B-D01B8E2C5E3D}" type="datetimeFigureOut">
              <a:rPr lang="en-US" smtClean="0"/>
              <a:t>02/08/2022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5F37A9-E198-4571-AD54-EB032C6F9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01F5E-3E98-428D-B182-F155C3CDE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1CC06-2086-4B91-9939-26E5FB71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768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E2AFF-5D69-466E-A289-E81D04046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CBD35-65CE-4962-9EB7-657F0364FE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C7553-526C-49D7-B7B8-D9A8051022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1374CC-9D27-4706-8F01-F34F10AD3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2102C-E031-44B6-BB1B-D01B8E2C5E3D}" type="datetimeFigureOut">
              <a:rPr lang="en-US" smtClean="0"/>
              <a:t>02/08/2022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1E674-00D0-44FD-BFD5-2CEE30D70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4921A4-2C8D-4722-B904-37780CFBC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1CC06-2086-4B91-9939-26E5FB71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330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355E5-3A1B-45D2-B526-8744CB064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0844C7-DC05-4052-ABFA-807C4A1BE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F228D5-D5CE-4D68-B04F-D3D1B1B3EE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AE19E4-923A-4937-AD13-D2636D32C2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13A64C-B7BD-4893-B4F7-C18EB8F71E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66C6AA-0C26-4698-9B21-F1DC9DAFF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2102C-E031-44B6-BB1B-D01B8E2C5E3D}" type="datetimeFigureOut">
              <a:rPr lang="en-US" smtClean="0"/>
              <a:t>02/08/2022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E91F6F-5778-4332-8025-28FD70E58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82B47A-5D2A-4801-9DCE-F874ECA46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1CC06-2086-4B91-9939-26E5FB71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726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AD9FD-D26F-4914-919A-9018BCD09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CFE1AE-55CD-475F-AAFD-D73CDC85D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2102C-E031-44B6-BB1B-D01B8E2C5E3D}" type="datetimeFigureOut">
              <a:rPr lang="en-US" smtClean="0"/>
              <a:t>02/08/2022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AD8C2B-C1A0-4BE7-9449-B70157C13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5C7A73-2E14-4BAD-9023-7A36374CC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1CC06-2086-4B91-9939-26E5FB71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887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6C052A-5DB4-48BC-A21D-09FE3D27B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2102C-E031-44B6-BB1B-D01B8E2C5E3D}" type="datetimeFigureOut">
              <a:rPr lang="en-US" smtClean="0"/>
              <a:t>02/08/2022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B6D06A-4CA8-4618-A9C2-670B24F5C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FCB424-D17A-4FDA-9DB2-2F2F3CB5F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1CC06-2086-4B91-9939-26E5FB71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820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55DBE-4761-4C53-BFA2-6EB43C5C2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68C0E-1980-4E0F-B889-92B1E0C59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8B6B9E-AC8C-4F3B-9BA0-6581C28ED4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B8446D-D83C-49E8-91BC-5A468C1E5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2102C-E031-44B6-BB1B-D01B8E2C5E3D}" type="datetimeFigureOut">
              <a:rPr lang="en-US" smtClean="0"/>
              <a:t>02/08/2022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E4D560-9085-4009-93AA-75D50789D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3085A2-27A7-4F50-B01F-4D5086D28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1CC06-2086-4B91-9939-26E5FB71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425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B5967-1CBB-4A2C-A665-DE632C73C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7DC005-05BE-480B-8BFD-35B57F6A51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3492E6-3777-4AB3-9B22-52DA052464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F0F900-D4C3-4BAC-A4BA-30B1B5B2A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2102C-E031-44B6-BB1B-D01B8E2C5E3D}" type="datetimeFigureOut">
              <a:rPr lang="en-US" smtClean="0"/>
              <a:t>02/08/2022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60764D-3C1B-4B4C-9A2F-B03894D64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5C9DAF-2D1D-46B5-815D-E95DBC22E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1CC06-2086-4B91-9939-26E5FB71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906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391066-9B1A-4968-AB58-F4A92AC85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2AC9D3-D7A0-409C-A92B-669E2BD22D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C066C-69DF-4AA3-8428-AFAC01B0C2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2102C-E031-44B6-BB1B-D01B8E2C5E3D}" type="datetimeFigureOut">
              <a:rPr lang="en-US" smtClean="0"/>
              <a:t>02/08/2022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F6BF13-4DF3-477E-9016-466B49EBC9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3F092-EE47-4C78-B661-F49C59668A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1CC06-2086-4B91-9939-26E5FB71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721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08ACA35-FEB2-43B0-8BFD-378B0F42484D}"/>
              </a:ext>
            </a:extLst>
          </p:cNvPr>
          <p:cNvSpPr/>
          <p:nvPr/>
        </p:nvSpPr>
        <p:spPr>
          <a:xfrm>
            <a:off x="2224106" y="3825240"/>
            <a:ext cx="7743787" cy="156966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22225">
                  <a:solidFill>
                    <a:srgbClr val="FF0066"/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THỜI KHÓA BIỂU LỚP C1</a:t>
            </a:r>
          </a:p>
          <a:p>
            <a:pPr algn="ctr"/>
            <a:r>
              <a:rPr 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 2/2022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0201357-6190-48ED-BFB2-0C143643F90C}"/>
              </a:ext>
            </a:extLst>
          </p:cNvPr>
          <p:cNvSpPr txBox="1"/>
          <p:nvPr/>
        </p:nvSpPr>
        <p:spPr>
          <a:xfrm>
            <a:off x="3718560" y="802640"/>
            <a:ext cx="5222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LONG BIÊN</a:t>
            </a:r>
          </a:p>
          <a:p>
            <a:pPr algn="ctr"/>
            <a:r>
              <a:rPr 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HOA PHƯỢNG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AFC6F6-6622-4EB3-9DFF-E06BD79FD3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1820" y="1775073"/>
            <a:ext cx="1511300" cy="151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20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52F6222-C159-4583-97C2-7A74A43B480A}"/>
              </a:ext>
            </a:extLst>
          </p:cNvPr>
          <p:cNvSpPr txBox="1"/>
          <p:nvPr/>
        </p:nvSpPr>
        <p:spPr>
          <a:xfrm>
            <a:off x="2844800" y="2597817"/>
            <a:ext cx="7132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(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31/1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4/2)</a:t>
            </a:r>
          </a:p>
          <a:p>
            <a:pPr algn="ctr"/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Nghỉ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63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t="-3000" r="-9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52F6222-C159-4583-97C2-7A74A43B480A}"/>
              </a:ext>
            </a:extLst>
          </p:cNvPr>
          <p:cNvSpPr txBox="1"/>
          <p:nvPr/>
        </p:nvSpPr>
        <p:spPr>
          <a:xfrm>
            <a:off x="2946400" y="1023017"/>
            <a:ext cx="767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Tuần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 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Từ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ngày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/2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đến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ngày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11/2)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noProof="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600" b="1" noProof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noProof="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3600" b="1" noProof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noProof="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</a:t>
            </a:r>
            <a:r>
              <a:rPr lang="en-US" sz="3600" b="1" noProof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noProof="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Tết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6D67BC5E-C3D8-464A-8EDD-AB1067862C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630034"/>
              </p:ext>
            </p:extLst>
          </p:nvPr>
        </p:nvGraphicFramePr>
        <p:xfrm>
          <a:off x="1153160" y="2314786"/>
          <a:ext cx="9885680" cy="40061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5880">
                  <a:extLst>
                    <a:ext uri="{9D8B030D-6E8A-4147-A177-3AD203B41FA5}">
                      <a16:colId xmlns:a16="http://schemas.microsoft.com/office/drawing/2014/main" val="436961471"/>
                    </a:ext>
                  </a:extLst>
                </a:gridCol>
                <a:gridCol w="1889760">
                  <a:extLst>
                    <a:ext uri="{9D8B030D-6E8A-4147-A177-3AD203B41FA5}">
                      <a16:colId xmlns:a16="http://schemas.microsoft.com/office/drawing/2014/main" val="1021719271"/>
                    </a:ext>
                  </a:extLst>
                </a:gridCol>
                <a:gridCol w="1442720">
                  <a:extLst>
                    <a:ext uri="{9D8B030D-6E8A-4147-A177-3AD203B41FA5}">
                      <a16:colId xmlns:a16="http://schemas.microsoft.com/office/drawing/2014/main" val="4148856281"/>
                    </a:ext>
                  </a:extLst>
                </a:gridCol>
                <a:gridCol w="1980184">
                  <a:extLst>
                    <a:ext uri="{9D8B030D-6E8A-4147-A177-3AD203B41FA5}">
                      <a16:colId xmlns:a16="http://schemas.microsoft.com/office/drawing/2014/main" val="4078907401"/>
                    </a:ext>
                  </a:extLst>
                </a:gridCol>
                <a:gridCol w="1977136">
                  <a:extLst>
                    <a:ext uri="{9D8B030D-6E8A-4147-A177-3AD203B41FA5}">
                      <a16:colId xmlns:a16="http://schemas.microsoft.com/office/drawing/2014/main" val="3351255494"/>
                    </a:ext>
                  </a:extLst>
                </a:gridCol>
              </a:tblGrid>
              <a:tr h="62286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4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4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4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4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4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3995764"/>
                  </a:ext>
                </a:extLst>
              </a:tr>
              <a:tr h="2457313"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nhạc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NDTT: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vỗ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tay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tấu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chậm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“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Sắp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đến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Tết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rồi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”</a:t>
                      </a:r>
                    </a:p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NDKH: Nghe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hát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“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Mùa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xuân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long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phụng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xum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vầy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”</a:t>
                      </a:r>
                    </a:p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TCAN: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Tìm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bạn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KNTPV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Rót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uống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cách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(PH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rèn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con)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LQVT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Sắp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xếp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quy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tắc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“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Tết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đang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nhà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” </a:t>
                      </a:r>
                    </a:p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Đa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KNTHCS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chơi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đồ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nguy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hiểm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(PH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rèn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con)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4421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1488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t="-3000" r="-8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52F6222-C159-4583-97C2-7A74A43B480A}"/>
              </a:ext>
            </a:extLst>
          </p:cNvPr>
          <p:cNvSpPr txBox="1"/>
          <p:nvPr/>
        </p:nvSpPr>
        <p:spPr>
          <a:xfrm>
            <a:off x="2794000" y="1026160"/>
            <a:ext cx="767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Tuần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 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Từ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ngày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14/2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đến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ngày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/2)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6D67BC5E-C3D8-464A-8EDD-AB1067862C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040042"/>
              </p:ext>
            </p:extLst>
          </p:nvPr>
        </p:nvGraphicFramePr>
        <p:xfrm>
          <a:off x="1239520" y="2446866"/>
          <a:ext cx="9692640" cy="3080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8528">
                  <a:extLst>
                    <a:ext uri="{9D8B030D-6E8A-4147-A177-3AD203B41FA5}">
                      <a16:colId xmlns:a16="http://schemas.microsoft.com/office/drawing/2014/main" val="436961471"/>
                    </a:ext>
                  </a:extLst>
                </a:gridCol>
                <a:gridCol w="1938528">
                  <a:extLst>
                    <a:ext uri="{9D8B030D-6E8A-4147-A177-3AD203B41FA5}">
                      <a16:colId xmlns:a16="http://schemas.microsoft.com/office/drawing/2014/main" val="1021719271"/>
                    </a:ext>
                  </a:extLst>
                </a:gridCol>
                <a:gridCol w="1938528">
                  <a:extLst>
                    <a:ext uri="{9D8B030D-6E8A-4147-A177-3AD203B41FA5}">
                      <a16:colId xmlns:a16="http://schemas.microsoft.com/office/drawing/2014/main" val="4148856281"/>
                    </a:ext>
                  </a:extLst>
                </a:gridCol>
                <a:gridCol w="1938528">
                  <a:extLst>
                    <a:ext uri="{9D8B030D-6E8A-4147-A177-3AD203B41FA5}">
                      <a16:colId xmlns:a16="http://schemas.microsoft.com/office/drawing/2014/main" val="4078907401"/>
                    </a:ext>
                  </a:extLst>
                </a:gridCol>
                <a:gridCol w="1938528">
                  <a:extLst>
                    <a:ext uri="{9D8B030D-6E8A-4147-A177-3AD203B41FA5}">
                      <a16:colId xmlns:a16="http://schemas.microsoft.com/office/drawing/2014/main" val="3351255494"/>
                    </a:ext>
                  </a:extLst>
                </a:gridCol>
              </a:tblGrid>
              <a:tr h="62286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4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4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4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4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4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3995764"/>
                  </a:ext>
                </a:extLst>
              </a:tr>
              <a:tr h="2457313"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PTVĐ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VĐCB: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đập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bắt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bóng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cùng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cô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TCVĐ: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Mèo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đuổi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chuột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Khám</a:t>
                      </a:r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phá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Bé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hoa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KNTPV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Cắt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tóc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xuyên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(PH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rèn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con)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KNTHCS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lỗi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sửa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lỗi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(PH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rèn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con)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hình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Vẽ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hoa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mẫu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4421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5801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t="-3000" r="-8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52F6222-C159-4583-97C2-7A74A43B480A}"/>
              </a:ext>
            </a:extLst>
          </p:cNvPr>
          <p:cNvSpPr txBox="1"/>
          <p:nvPr/>
        </p:nvSpPr>
        <p:spPr>
          <a:xfrm>
            <a:off x="2763520" y="1056640"/>
            <a:ext cx="767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Tuần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4 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Từ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ngày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21/2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đến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ngày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25/2)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noProof="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600" b="1" noProof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noProof="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3600" b="1" noProof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noProof="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noProof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noProof="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6D67BC5E-C3D8-464A-8EDD-AB1067862C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927077"/>
              </p:ext>
            </p:extLst>
          </p:nvPr>
        </p:nvGraphicFramePr>
        <p:xfrm>
          <a:off x="1269999" y="2568786"/>
          <a:ext cx="9652001" cy="3080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600">
                  <a:extLst>
                    <a:ext uri="{9D8B030D-6E8A-4147-A177-3AD203B41FA5}">
                      <a16:colId xmlns:a16="http://schemas.microsoft.com/office/drawing/2014/main" val="436961471"/>
                    </a:ext>
                  </a:extLst>
                </a:gridCol>
                <a:gridCol w="1950720">
                  <a:extLst>
                    <a:ext uri="{9D8B030D-6E8A-4147-A177-3AD203B41FA5}">
                      <a16:colId xmlns:a16="http://schemas.microsoft.com/office/drawing/2014/main" val="1021719271"/>
                    </a:ext>
                  </a:extLst>
                </a:gridCol>
                <a:gridCol w="1991360">
                  <a:extLst>
                    <a:ext uri="{9D8B030D-6E8A-4147-A177-3AD203B41FA5}">
                      <a16:colId xmlns:a16="http://schemas.microsoft.com/office/drawing/2014/main" val="4148856281"/>
                    </a:ext>
                  </a:extLst>
                </a:gridCol>
                <a:gridCol w="2021840">
                  <a:extLst>
                    <a:ext uri="{9D8B030D-6E8A-4147-A177-3AD203B41FA5}">
                      <a16:colId xmlns:a16="http://schemas.microsoft.com/office/drawing/2014/main" val="4078907401"/>
                    </a:ext>
                  </a:extLst>
                </a:gridCol>
                <a:gridCol w="1808481">
                  <a:extLst>
                    <a:ext uri="{9D8B030D-6E8A-4147-A177-3AD203B41FA5}">
                      <a16:colId xmlns:a16="http://schemas.microsoft.com/office/drawing/2014/main" val="3351255494"/>
                    </a:ext>
                  </a:extLst>
                </a:gridCol>
              </a:tblGrid>
              <a:tr h="62286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4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4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4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4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4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3995764"/>
                  </a:ext>
                </a:extLst>
              </a:tr>
              <a:tr h="2457313"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KNTPV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Gọn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gàng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ăn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(PH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rèn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con)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KNTHCS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giữ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hứa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(PH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rèn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con)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LQVT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Đếm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trên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đối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phạm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vi 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“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Bé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gọi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mùa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xuân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”</a:t>
                      </a:r>
                    </a:p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Đa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hình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lá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cây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trên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giấy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tài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4421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5683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311</Words>
  <Application>Microsoft Office PowerPoint</Application>
  <PresentationFormat>Widescreen</PresentationFormat>
  <Paragraphs>70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duong trang</dc:creator>
  <cp:lastModifiedBy>duong trang</cp:lastModifiedBy>
  <cp:revision>2</cp:revision>
  <dcterms:created xsi:type="dcterms:W3CDTF">2022-01-18T15:25:19Z</dcterms:created>
  <dcterms:modified xsi:type="dcterms:W3CDTF">2022-02-08T13:55:18Z</dcterms:modified>
</cp:coreProperties>
</file>