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598E-337F-4210-ADE8-D64D61454AE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69F5-84ED-445A-A815-D6B5D2F2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E82-75DE-429C-B8F9-D57732194C6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78B4-8053-450B-85FB-A9B2AFD5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audio" Target="file:///C:\Users\koylee\Desktop\Untitled1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231820"/>
            <a:ext cx="11127347" cy="66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  <p:pic>
        <p:nvPicPr>
          <p:cNvPr id="5" name="ME DI VANG_1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4" descr="m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8"/>
          <p:cNvGrpSpPr>
            <a:grpSpLocks/>
          </p:cNvGrpSpPr>
          <p:nvPr/>
        </p:nvGrpSpPr>
        <p:grpSpPr bwMode="auto">
          <a:xfrm rot="5400000">
            <a:off x="7581900" y="3771900"/>
            <a:ext cx="3048000" cy="3124200"/>
            <a:chOff x="3936" y="-15"/>
            <a:chExt cx="1817" cy="1788"/>
          </a:xfrm>
        </p:grpSpPr>
        <p:pic>
          <p:nvPicPr>
            <p:cNvPr id="24588" name="Picture 9" descr="hoa-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0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1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10800000">
            <a:off x="1524000" y="3733800"/>
            <a:ext cx="3048000" cy="3124200"/>
            <a:chOff x="3936" y="-15"/>
            <a:chExt cx="1817" cy="1788"/>
          </a:xfrm>
        </p:grpSpPr>
        <p:pic>
          <p:nvPicPr>
            <p:cNvPr id="24585" name="Picture 9" descr="hoa-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0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30" name="Untitled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3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applause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9" descr="C:\Users\Administrato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902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 co 1 tren d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0" fill="hold"/>
                                        <p:tgtEl>
                                          <p:spTgt spid="98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88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98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3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3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152"/>
            <a:ext cx="11925838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2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365126"/>
            <a:ext cx="11900079" cy="6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0"/>
            <a:ext cx="11887200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" y="365126"/>
            <a:ext cx="11848564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2020-10-27T02:11:25Z</dcterms:created>
  <dcterms:modified xsi:type="dcterms:W3CDTF">2020-10-30T08:14:42Z</dcterms:modified>
</cp:coreProperties>
</file>