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1219200"/>
            <a:ext cx="6324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HOA PHƯỢNG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tài:Khám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( 4-5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99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Cá rô phi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48</cp:revision>
  <dcterms:created xsi:type="dcterms:W3CDTF">2016-11-04T06:00:36Z</dcterms:created>
  <dcterms:modified xsi:type="dcterms:W3CDTF">2020-07-11T16:03:18Z</dcterms:modified>
</cp:coreProperties>
</file>