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5D1D4-A2E8-46E5-ADD6-E2D5C3B600DB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4409E-403D-45A2-A1EB-E46C5AF4C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135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4409E-403D-45A2-A1EB-E46C5AF4CE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399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E4FE-4943-4DA7-8F56-E5C64E6162C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89E5-5567-44A6-AE02-FCD59BD6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023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E4FE-4943-4DA7-8F56-E5C64E6162C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89E5-5567-44A6-AE02-FCD59BD6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56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E4FE-4943-4DA7-8F56-E5C64E6162C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89E5-5567-44A6-AE02-FCD59BD6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312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E4FE-4943-4DA7-8F56-E5C64E6162C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89E5-5567-44A6-AE02-FCD59BD6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50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E4FE-4943-4DA7-8F56-E5C64E6162C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89E5-5567-44A6-AE02-FCD59BD6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6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E4FE-4943-4DA7-8F56-E5C64E6162C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89E5-5567-44A6-AE02-FCD59BD6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9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E4FE-4943-4DA7-8F56-E5C64E6162C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89E5-5567-44A6-AE02-FCD59BD6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24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E4FE-4943-4DA7-8F56-E5C64E6162C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89E5-5567-44A6-AE02-FCD59BD6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E4FE-4943-4DA7-8F56-E5C64E6162C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89E5-5567-44A6-AE02-FCD59BD6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E4FE-4943-4DA7-8F56-E5C64E6162C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89E5-5567-44A6-AE02-FCD59BD6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91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E4FE-4943-4DA7-8F56-E5C64E6162C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89E5-5567-44A6-AE02-FCD59BD6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0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EE4FE-4943-4DA7-8F56-E5C64E6162C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589E5-5567-44A6-AE02-FCD59BD6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725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-26582"/>
            <a:ext cx="9144000" cy="6911163"/>
            <a:chOff x="0" y="-26582"/>
            <a:chExt cx="9144000" cy="6911163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6582"/>
              <a:ext cx="9144000" cy="6911163"/>
            </a:xfrm>
            <a:prstGeom prst="rect">
              <a:avLst/>
            </a:prstGeom>
          </p:spPr>
        </p:pic>
        <p:grpSp>
          <p:nvGrpSpPr>
            <p:cNvPr id="2" name="Group 1"/>
            <p:cNvGrpSpPr/>
            <p:nvPr/>
          </p:nvGrpSpPr>
          <p:grpSpPr>
            <a:xfrm>
              <a:off x="762000" y="1143000"/>
              <a:ext cx="8382000" cy="4799588"/>
              <a:chOff x="762000" y="1143000"/>
              <a:chExt cx="8382000" cy="4799588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2667000" y="1143000"/>
                <a:ext cx="4038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FF0000"/>
                    </a:solidFill>
                  </a:rPr>
                  <a:t>ỦY BAN NHÂN DÂN QUẬN LONG BIÊN</a:t>
                </a:r>
              </a:p>
              <a:p>
                <a:pPr algn="ctr"/>
                <a:r>
                  <a:rPr lang="en-US" dirty="0" smtClean="0">
                    <a:solidFill>
                      <a:srgbClr val="FF0000"/>
                    </a:solidFill>
                  </a:rPr>
                  <a:t>TRƯỜNG MẦM NON HOA PHƯỢNG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143000" y="1905000"/>
                <a:ext cx="7010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0070C0"/>
                    </a:solidFill>
                  </a:rPr>
                  <a:t>THÔNG BÁO THU HỌC PHÍ THÁNG </a:t>
                </a:r>
                <a:r>
                  <a:rPr lang="en-US" sz="2400" b="1" dirty="0" smtClean="0">
                    <a:solidFill>
                      <a:srgbClr val="0070C0"/>
                    </a:solidFill>
                  </a:rPr>
                  <a:t>10</a:t>
                </a:r>
                <a:r>
                  <a:rPr lang="en-US" sz="24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400" b="1" dirty="0" smtClean="0">
                    <a:solidFill>
                      <a:srgbClr val="0070C0"/>
                    </a:solidFill>
                  </a:rPr>
                  <a:t>NĂM </a:t>
                </a:r>
                <a:r>
                  <a:rPr lang="en-US" sz="2400" b="1" dirty="0" smtClean="0">
                    <a:solidFill>
                      <a:srgbClr val="0070C0"/>
                    </a:solidFill>
                  </a:rPr>
                  <a:t>2020</a:t>
                </a:r>
                <a:endParaRPr lang="en-US" sz="2400" b="1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219200" y="2526268"/>
                <a:ext cx="7239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chemeClr val="accent6"/>
                    </a:solidFill>
                  </a:rPr>
                  <a:t>KÍNH GỬI QUÝ PHỤ HUYNH TRƯỜNG MẦM NON HOA PHƯỢNG</a:t>
                </a:r>
                <a:endParaRPr lang="en-US" sz="2000" b="1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62000" y="2895600"/>
                <a:ext cx="838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Nhà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trường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tổ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chức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thu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học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phí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tháng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10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bắt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đầu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từ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ngày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2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/10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đến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hết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ngày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20/10/2020</a:t>
                </a:r>
                <a:endParaRPr lang="en-US" sz="2000" b="1" dirty="0" smtClean="0">
                  <a:solidFill>
                    <a:srgbClr val="0070C0"/>
                  </a:solidFill>
                </a:endParaRPr>
              </a:p>
              <a:p>
                <a:pPr marL="285750" indent="-285750">
                  <a:lnSpc>
                    <a:spcPct val="120000"/>
                  </a:lnSpc>
                  <a:buFont typeface="Courier New" pitchFamily="49" charset="0"/>
                  <a:buChar char="o"/>
                </a:pPr>
                <a:r>
                  <a:rPr lang="en-US" sz="2000" b="1" dirty="0" err="1" smtClean="0">
                    <a:solidFill>
                      <a:srgbClr val="0070C0"/>
                    </a:solidFill>
                  </a:rPr>
                  <a:t>Thời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gian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: </a:t>
                </a:r>
              </a:p>
              <a:p>
                <a:pPr marL="285750" indent="-285750">
                  <a:lnSpc>
                    <a:spcPct val="120000"/>
                  </a:lnSpc>
                  <a:buFont typeface="Wingdings" pitchFamily="2" charset="2"/>
                  <a:buChar char="v"/>
                </a:pPr>
                <a:r>
                  <a:rPr lang="en-US" sz="2000" b="1" dirty="0" err="1" smtClean="0">
                    <a:solidFill>
                      <a:srgbClr val="0070C0"/>
                    </a:solidFill>
                  </a:rPr>
                  <a:t>Buổi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sáng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: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Từ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7h30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đến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8h30</a:t>
                </a:r>
              </a:p>
              <a:p>
                <a:pPr marL="285750" indent="-285750">
                  <a:lnSpc>
                    <a:spcPct val="120000"/>
                  </a:lnSpc>
                  <a:buFont typeface="Wingdings" pitchFamily="2" charset="2"/>
                  <a:buChar char="v"/>
                </a:pPr>
                <a:r>
                  <a:rPr lang="en-US" sz="2000" b="1" dirty="0" err="1" smtClean="0">
                    <a:solidFill>
                      <a:srgbClr val="0070C0"/>
                    </a:solidFill>
                  </a:rPr>
                  <a:t>Buổi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chiều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: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Từ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16h00 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đến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17h00 </a:t>
                </a:r>
              </a:p>
              <a:p>
                <a:pPr marL="285750" indent="-285750">
                  <a:lnSpc>
                    <a:spcPct val="120000"/>
                  </a:lnSpc>
                  <a:buFont typeface="Courier New" pitchFamily="49" charset="0"/>
                  <a:buChar char="o"/>
                </a:pPr>
                <a:r>
                  <a:rPr lang="en-US" sz="2000" b="1" dirty="0" err="1" smtClean="0">
                    <a:solidFill>
                      <a:srgbClr val="0070C0"/>
                    </a:solidFill>
                  </a:rPr>
                  <a:t>Địa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điểm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: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Phòng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kế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toán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(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Tầng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1)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trường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MN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Hoa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Phượng</a:t>
                </a:r>
                <a:endParaRPr lang="en-US" sz="2000" b="1" dirty="0" smtClean="0">
                  <a:solidFill>
                    <a:srgbClr val="0070C0"/>
                  </a:solidFill>
                </a:endParaRPr>
              </a:p>
              <a:p>
                <a:pPr algn="ctr">
                  <a:lnSpc>
                    <a:spcPct val="120000"/>
                  </a:lnSpc>
                </a:pPr>
                <a:r>
                  <a:rPr lang="en-US" sz="2000" b="1" dirty="0" err="1" smtClean="0">
                    <a:solidFill>
                      <a:srgbClr val="0070C0"/>
                    </a:solidFill>
                  </a:rPr>
                  <a:t>Vậy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đề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nghị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quý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phụ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huynh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đóng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học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phí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cho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các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con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đúng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thời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gian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quy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định</a:t>
                </a:r>
                <a:endParaRPr lang="en-US" sz="2000" b="1" dirty="0" smtClean="0">
                  <a:solidFill>
                    <a:srgbClr val="0070C0"/>
                  </a:solidFill>
                </a:endParaRPr>
              </a:p>
              <a:p>
                <a:pPr algn="ctr">
                  <a:lnSpc>
                    <a:spcPct val="120000"/>
                  </a:lnSpc>
                </a:pPr>
                <a:r>
                  <a:rPr lang="en-US" sz="2000" b="1" i="1" dirty="0" err="1" smtClean="0">
                    <a:solidFill>
                      <a:srgbClr val="0070C0"/>
                    </a:solidFill>
                  </a:rPr>
                  <a:t>Xin</a:t>
                </a:r>
                <a:r>
                  <a:rPr lang="en-US" sz="2000" b="1" i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i="1" dirty="0" err="1" smtClean="0">
                    <a:solidFill>
                      <a:srgbClr val="0070C0"/>
                    </a:solidFill>
                  </a:rPr>
                  <a:t>trân</a:t>
                </a:r>
                <a:r>
                  <a:rPr lang="en-US" sz="2000" b="1" i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i="1" dirty="0" err="1" smtClean="0">
                    <a:solidFill>
                      <a:srgbClr val="0070C0"/>
                    </a:solidFill>
                  </a:rPr>
                  <a:t>trọng</a:t>
                </a:r>
                <a:r>
                  <a:rPr lang="en-US" sz="2000" b="1" i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i="1" dirty="0" err="1" smtClean="0">
                    <a:solidFill>
                      <a:srgbClr val="0070C0"/>
                    </a:solidFill>
                  </a:rPr>
                  <a:t>cảm</a:t>
                </a:r>
                <a:r>
                  <a:rPr lang="en-US" sz="2000" b="1" i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i="1" dirty="0" err="1" smtClean="0">
                    <a:solidFill>
                      <a:srgbClr val="0070C0"/>
                    </a:solidFill>
                  </a:rPr>
                  <a:t>ơn</a:t>
                </a:r>
                <a:r>
                  <a:rPr lang="en-US" sz="2000" b="1" i="1" dirty="0" smtClean="0">
                    <a:solidFill>
                      <a:srgbClr val="0070C0"/>
                    </a:solidFill>
                  </a:rPr>
                  <a:t>!</a:t>
                </a:r>
                <a:endParaRPr lang="en-US" sz="2000" b="1" i="1" dirty="0">
                  <a:solidFill>
                    <a:srgbClr val="0070C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864409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105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huy_ctn</dc:creator>
  <cp:lastModifiedBy>huy_ctn</cp:lastModifiedBy>
  <cp:revision>6</cp:revision>
  <dcterms:created xsi:type="dcterms:W3CDTF">2018-12-04T07:35:01Z</dcterms:created>
  <dcterms:modified xsi:type="dcterms:W3CDTF">2020-10-06T10:17:38Z</dcterms:modified>
</cp:coreProperties>
</file>