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0095-9EF9-4D8D-8E24-6354C396C30B}" type="datetimeFigureOut">
              <a:rPr lang="en-US" smtClean="0"/>
              <a:t>08/10/2020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7A8F5-3451-47F6-BEDC-8E6F1FCE01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Ngân\Năm 2020 - 2021\Bai viet CTTDT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454" y="0"/>
            <a:ext cx="9210908" cy="6858000"/>
          </a:xfrm>
          <a:prstGeom prst="rect">
            <a:avLst/>
          </a:prstGeom>
          <a:noFill/>
        </p:spPr>
      </p:pic>
      <p:pic>
        <p:nvPicPr>
          <p:cNvPr id="1026" name="Picture 2" descr="D:\Ngân\Năm 2020 - 2021\Bai viet CTTDT\logo trườ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38200" y="354747"/>
            <a:ext cx="701040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THÔNG BÁO</a:t>
            </a:r>
          </a:p>
          <a:p>
            <a:pPr algn="ctr"/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b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10/10/2020</a:t>
            </a:r>
            <a:endParaRPr lang="en-US" sz="2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Phượng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7 Ngày 10/10/2020, nhà trường tổ chức Hội nghị Công chức, Viên chức năm  học 2020 - 2021. Vì vậy, nhà trường xin phép các  Quý  bậc  phụ  huynh có con  đăng  ký học ngày thứ 7 cho con nghỉ học. Các con sẽ đi học bình thường vào thứ 2 ngày 12/10/2020.</a:t>
            </a:r>
          </a:p>
          <a:p>
            <a:pPr algn="just"/>
            <a:r>
              <a:rPr lang="en-US" sz="2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Chúc các Quý bậc phụ huynh cùng các con có những ngày cuối tuần thật vui vẻ, hạnh phúc!</a:t>
            </a:r>
          </a:p>
          <a:p>
            <a:pPr algn="ctr"/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Trân trọng cảm ơn!</a:t>
            </a:r>
          </a:p>
          <a:p>
            <a:pPr algn="ctr"/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			        </a:t>
            </a:r>
          </a:p>
          <a:p>
            <a:pPr algn="ctr"/>
            <a:r>
              <a:rPr lang="en-US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en-US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BAN GIÁM HIỆU</a:t>
            </a: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nanomax</dc:creator>
  <cp:lastModifiedBy>nanomax</cp:lastModifiedBy>
  <cp:revision>4</cp:revision>
  <dcterms:created xsi:type="dcterms:W3CDTF">2020-10-08T15:45:33Z</dcterms:created>
  <dcterms:modified xsi:type="dcterms:W3CDTF">2020-10-08T16:21:39Z</dcterms:modified>
</cp:coreProperties>
</file>