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9" r:id="rId2"/>
    <p:sldId id="280" r:id="rId3"/>
    <p:sldId id="282" r:id="rId4"/>
    <p:sldId id="297" r:id="rId5"/>
    <p:sldId id="286" r:id="rId6"/>
    <p:sldId id="295" r:id="rId7"/>
    <p:sldId id="263" r:id="rId8"/>
    <p:sldId id="264" r:id="rId9"/>
    <p:sldId id="265" r:id="rId10"/>
    <p:sldId id="296" r:id="rId11"/>
    <p:sldId id="268" r:id="rId12"/>
    <p:sldId id="288" r:id="rId13"/>
    <p:sldId id="290" r:id="rId14"/>
    <p:sldId id="291" r:id="rId15"/>
    <p:sldId id="292" r:id="rId16"/>
    <p:sldId id="293" r:id="rId17"/>
    <p:sldId id="287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3" autoAdjust="0"/>
    <p:restoredTop sz="94660"/>
  </p:normalViewPr>
  <p:slideViewPr>
    <p:cSldViewPr>
      <p:cViewPr>
        <p:scale>
          <a:sx n="70" d="100"/>
          <a:sy n="70" d="100"/>
        </p:scale>
        <p:origin x="-7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48130-D339-43C3-95B3-16E557EA3BF0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AA445-DA88-42AA-919F-D07E51983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1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B12B2F8D-3769-4516-98DC-4D23390792A4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AA445-DA88-42AA-919F-D07E519839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32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a ghi 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2057400" y="2133600"/>
            <a:ext cx="52578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700" kern="10" dirty="0">
              <a:solidFill>
                <a:srgbClr val="9400ED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>
            <a:off x="914400" y="4038600"/>
            <a:ext cx="405765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gradFill rotWithShape="1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18" name="WordArt 10"/>
          <p:cNvSpPr>
            <a:spLocks noChangeArrowheads="1" noChangeShapeType="1" noTextEdit="1"/>
          </p:cNvSpPr>
          <p:nvPr/>
        </p:nvSpPr>
        <p:spPr bwMode="auto">
          <a:xfrm>
            <a:off x="1295400" y="3352800"/>
            <a:ext cx="6553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Lứa tuổi: Lớp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24- 36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tháng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>
              <a:defRPr/>
            </a:pP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Đặng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Bích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2895600" y="59436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 học: 2020 - 2021</a:t>
            </a:r>
          </a:p>
        </p:txBody>
      </p:sp>
      <p:sp>
        <p:nvSpPr>
          <p:cNvPr id="19463" name="WordArt 9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7467600" cy="32337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3416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19464" name="TextBox 1"/>
          <p:cNvSpPr txBox="1">
            <a:spLocks noChangeArrowheads="1"/>
          </p:cNvSpPr>
          <p:nvPr/>
        </p:nvSpPr>
        <p:spPr bwMode="auto">
          <a:xfrm>
            <a:off x="2895600" y="1433502"/>
            <a:ext cx="3505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endParaRPr lang="en-US" sz="3200" b="1" dirty="0" smtClean="0">
              <a:solidFill>
                <a:srgbClr val="00B0F0"/>
              </a:solidFill>
              <a:latin typeface="Times" pitchFamily="18" charset="0"/>
            </a:endParaRPr>
          </a:p>
          <a:p>
            <a:r>
              <a:rPr lang="en-US" sz="3200" b="1" dirty="0" err="1" smtClean="0">
                <a:solidFill>
                  <a:srgbClr val="00B0F0"/>
                </a:solidFill>
                <a:latin typeface="Times" pitchFamily="18" charset="0"/>
              </a:rPr>
              <a:t>Đề</a:t>
            </a:r>
            <a:r>
              <a:rPr lang="en-US" sz="3200" b="1" dirty="0" smtClean="0">
                <a:solidFill>
                  <a:srgbClr val="00B0F0"/>
                </a:solidFill>
                <a:latin typeface="Times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" pitchFamily="18" charset="0"/>
              </a:rPr>
              <a:t>tài</a:t>
            </a:r>
            <a:r>
              <a:rPr lang="en-US" sz="3200" b="1" dirty="0" smtClean="0">
                <a:solidFill>
                  <a:srgbClr val="00B0F0"/>
                </a:solidFill>
                <a:latin typeface="Times" pitchFamily="18" charset="0"/>
              </a:rPr>
              <a:t>:</a:t>
            </a:r>
            <a:endParaRPr lang="en-US" sz="3200" b="1" dirty="0">
              <a:solidFill>
                <a:srgbClr val="00B0F0"/>
              </a:solidFill>
              <a:latin typeface="Times" pitchFamily="18" charset="0"/>
            </a:endParaRPr>
          </a:p>
        </p:txBody>
      </p:sp>
      <p:sp>
        <p:nvSpPr>
          <p:cNvPr id="19465" name="TextBox 3"/>
          <p:cNvSpPr txBox="1">
            <a:spLocks noChangeArrowheads="1"/>
          </p:cNvSpPr>
          <p:nvPr/>
        </p:nvSpPr>
        <p:spPr bwMode="auto">
          <a:xfrm>
            <a:off x="762000" y="446762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roman"/>
              </a:rPr>
              <a:t>PHÒNG GIÁO DỤC VÀ ĐÀO TẠO QUẬN LONG BIÊN</a:t>
            </a:r>
          </a:p>
          <a:p>
            <a:pPr algn="ctr"/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roman"/>
              </a:rPr>
              <a:t>Trường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roman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roman"/>
              </a:rPr>
              <a:t>mầm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roman"/>
              </a:rPr>
              <a:t> non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roman"/>
              </a:rPr>
              <a:t>Hoa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roman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roman"/>
              </a:rPr>
              <a:t>Phượng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23622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  <a:latin typeface="Times" pitchFamily="18" charset="0"/>
              </a:rPr>
              <a:t>NBTN: </a:t>
            </a:r>
            <a:r>
              <a:rPr lang="en-US" sz="4400" dirty="0" err="1" smtClean="0">
                <a:solidFill>
                  <a:srgbClr val="00B0F0"/>
                </a:solidFill>
                <a:latin typeface="Times" pitchFamily="18" charset="0"/>
              </a:rPr>
              <a:t>Bé</a:t>
            </a:r>
            <a:r>
              <a:rPr lang="en-US" sz="4400" dirty="0" smtClean="0">
                <a:solidFill>
                  <a:srgbClr val="00B0F0"/>
                </a:solidFill>
                <a:latin typeface="Times" pitchFamily="18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Times" pitchFamily="18" charset="0"/>
              </a:rPr>
              <a:t>biết</a:t>
            </a:r>
            <a:r>
              <a:rPr lang="en-US" sz="4400" dirty="0" smtClean="0">
                <a:solidFill>
                  <a:srgbClr val="00B0F0"/>
                </a:solidFill>
                <a:latin typeface="Times" pitchFamily="18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Times" pitchFamily="18" charset="0"/>
              </a:rPr>
              <a:t>gì</a:t>
            </a:r>
            <a:r>
              <a:rPr lang="en-US" sz="4400" dirty="0" smtClean="0">
                <a:solidFill>
                  <a:srgbClr val="00B0F0"/>
                </a:solidFill>
                <a:latin typeface="Times" pitchFamily="18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Times" pitchFamily="18" charset="0"/>
              </a:rPr>
              <a:t>về</a:t>
            </a:r>
            <a:r>
              <a:rPr lang="en-US" sz="4400" dirty="0" smtClean="0">
                <a:solidFill>
                  <a:srgbClr val="00B0F0"/>
                </a:solidFill>
                <a:latin typeface="Times" pitchFamily="18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Times" pitchFamily="18" charset="0"/>
              </a:rPr>
              <a:t>bác</a:t>
            </a:r>
            <a:r>
              <a:rPr lang="en-US" sz="4400" dirty="0" smtClean="0">
                <a:solidFill>
                  <a:srgbClr val="00B0F0"/>
                </a:solidFill>
                <a:latin typeface="Times" pitchFamily="18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Times" pitchFamily="18" charset="0"/>
              </a:rPr>
              <a:t>sĩ</a:t>
            </a:r>
            <a:endParaRPr lang="en-US" sz="4400" dirty="0">
              <a:solidFill>
                <a:srgbClr val="00B0F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2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174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GAĐT\Univadis_4.3.2016_Nen_do_huyet_ap_o_tu_the_n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36866"/>
            <a:ext cx="9372600" cy="652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2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1.gstatic.com/images?q=tbn:ANd9GcT4_P1eWlTtDSk20CabZk7SCwtzbjaFjQUJkkx-Lqdc2-1EhYm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16" y="228600"/>
            <a:ext cx="9000184" cy="58388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AĐT\giao-vien-1-1585110956947306005705-crop-159350254342219398936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765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GAĐT\ảnh 1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686"/>
            <a:ext cx="6350941" cy="682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2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GAĐT\tho-may-dang-lam-vi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720"/>
            <a:ext cx="8926614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57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GAĐT\nghe-lai-xe-taxi-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09519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1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GAĐT\6tinanhtinDiaocSaigon_f97d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8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GAĐT\hinh-anh-7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" y="380999"/>
            <a:ext cx="9115816" cy="608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6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1.gstatic.com/images?q=tbn:ANd9GcT4_P1eWlTtDSk20CabZk7SCwtzbjaFjQUJkkx-Lqdc2-1EhYm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4648200"/>
            <a:ext cx="3949509" cy="2562224"/>
          </a:xfrm>
          <a:prstGeom prst="rect">
            <a:avLst/>
          </a:prstGeom>
          <a:noFill/>
        </p:spPr>
      </p:pic>
      <p:pic>
        <p:nvPicPr>
          <p:cNvPr id="3" name="Picture 2" descr="http://sinhthanhan.com/Hinh%20CTSP/8359MN452098MN5620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438" y="533400"/>
            <a:ext cx="3657600" cy="3840480"/>
          </a:xfrm>
          <a:prstGeom prst="rect">
            <a:avLst/>
          </a:prstGeom>
          <a:noFill/>
        </p:spPr>
      </p:pic>
      <p:pic>
        <p:nvPicPr>
          <p:cNvPr id="2050" name="Picture 2" descr="C:\Users\Admin\Desktop\GAĐT\May-do-huyet-ap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221" y="685800"/>
            <a:ext cx="428512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48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vatgia.com/raovat_pictures/1/uyo1280386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4000500" cy="4000500"/>
          </a:xfrm>
          <a:prstGeom prst="rect">
            <a:avLst/>
          </a:prstGeom>
          <a:noFill/>
        </p:spPr>
      </p:pic>
      <p:pic>
        <p:nvPicPr>
          <p:cNvPr id="4" name="Picture 2" descr="http://www.khoahoc.com.vn/photos/image/112011/30/k1needl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382" y="19833"/>
            <a:ext cx="4317618" cy="2697109"/>
          </a:xfrm>
          <a:prstGeom prst="rect">
            <a:avLst/>
          </a:prstGeom>
          <a:noFill/>
        </p:spPr>
      </p:pic>
      <p:pic>
        <p:nvPicPr>
          <p:cNvPr id="5" name="Picture 2" descr="http://www.sieuthiyte.vn/Upload/san-pham/Y_te_gia_dinh/San_pham_theo_gioi_suc_khoe/ong_nghe/Ong-nghe-cao-cap-1mat-CK-M615P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276600"/>
            <a:ext cx="3438525" cy="3144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a ghi 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75" name="Text Box 23"/>
          <p:cNvSpPr txBox="1">
            <a:spLocks noChangeArrowheads="1"/>
          </p:cNvSpPr>
          <p:nvPr/>
        </p:nvSpPr>
        <p:spPr bwMode="auto">
          <a:xfrm>
            <a:off x="609600" y="990600"/>
            <a:ext cx="8382000" cy="57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3048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" pitchFamily="18" charset="0"/>
              </a:rPr>
              <a:t>I. </a:t>
            </a:r>
            <a:r>
              <a:rPr lang="en-US" sz="3200" dirty="0" err="1" smtClean="0">
                <a:solidFill>
                  <a:srgbClr val="0070C0"/>
                </a:solidFill>
                <a:latin typeface="Times" pitchFamily="18" charset="0"/>
              </a:rPr>
              <a:t>Mục</a:t>
            </a:r>
            <a:r>
              <a:rPr lang="en-US" sz="3200" dirty="0" smtClean="0">
                <a:solidFill>
                  <a:srgbClr val="0070C0"/>
                </a:solidFill>
                <a:latin typeface="Times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" pitchFamily="18" charset="0"/>
              </a:rPr>
              <a:t>đích</a:t>
            </a:r>
            <a:r>
              <a:rPr lang="en-US" sz="3200" dirty="0" smtClean="0">
                <a:solidFill>
                  <a:srgbClr val="0070C0"/>
                </a:solidFill>
                <a:latin typeface="Times" pitchFamily="18" charset="0"/>
              </a:rPr>
              <a:t> -</a:t>
            </a:r>
            <a:r>
              <a:rPr lang="en-US" sz="3200" dirty="0" err="1" smtClean="0">
                <a:solidFill>
                  <a:srgbClr val="0070C0"/>
                </a:solidFill>
                <a:latin typeface="Times" pitchFamily="18" charset="0"/>
              </a:rPr>
              <a:t>Yêu</a:t>
            </a:r>
            <a:r>
              <a:rPr lang="en-US" sz="3200" dirty="0" smtClean="0">
                <a:solidFill>
                  <a:srgbClr val="0070C0"/>
                </a:solidFill>
                <a:latin typeface="Times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" pitchFamily="18" charset="0"/>
              </a:rPr>
              <a:t>cầu</a:t>
            </a:r>
            <a:endParaRPr lang="en-US" sz="3200" dirty="0">
              <a:solidFill>
                <a:srgbClr val="0070C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6796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a ghi 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667000" y="13716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1800">
              <a:latin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98513" y="1219200"/>
            <a:ext cx="75072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II. CHUẨN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BỊ: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Máy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tính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máy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chiếu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g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iáo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án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P.P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/>
            </a:r>
            <a:b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Nhạc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theo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chủ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điểm</a:t>
            </a:r>
            <a:endParaRPr lang="en-US" sz="3200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Lô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tô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ảnh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việc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cụ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phục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nghề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bác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sĩ</a:t>
            </a:r>
            <a:endParaRPr lang="en-US" sz="3200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-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phục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trẻ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gọn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gàng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thoải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mái</a:t>
            </a:r>
            <a:endParaRPr lang="vi-VN" sz="3200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44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C:\Users\Admin\Desktop\GAĐT\Y0152-Y0153-400x5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4940474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48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AĐT\hinh anh nghe bac si (4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82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GAĐT\Bac-si-can-giai-thich-ro-don-thuoc-khi-ke-don-cho-benh-nhan_4ff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64" y="-1"/>
            <a:ext cx="9150263" cy="608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24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ieuthiyte.vn/Upload/san-pham/Y_te_gia_dinh/San_pham_theo_gioi_suc_khoe/ong_nghe/Ong-nghe-cao-cap-1mat-CK-M615P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7477126" cy="68380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vatgia.com/raovat_pictures/1/uyo1280386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-685800"/>
            <a:ext cx="7810500" cy="7810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khoahoc.com.vn/photos/image/112011/30/k1needl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16" y="533401"/>
            <a:ext cx="9042018" cy="56483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176</Words>
  <Application>Microsoft Office PowerPoint</Application>
  <PresentationFormat>On-screen Show (4:3)</PresentationFormat>
  <Paragraphs>26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59</cp:revision>
  <dcterms:created xsi:type="dcterms:W3CDTF">2006-08-16T00:00:00Z</dcterms:created>
  <dcterms:modified xsi:type="dcterms:W3CDTF">2020-10-26T05:28:46Z</dcterms:modified>
</cp:coreProperties>
</file>