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9" r:id="rId3"/>
    <p:sldId id="260" r:id="rId4"/>
    <p:sldId id="261" r:id="rId5"/>
    <p:sldId id="262" r:id="rId6"/>
    <p:sldId id="271" r:id="rId7"/>
    <p:sldId id="263" r:id="rId8"/>
    <p:sldId id="264" r:id="rId9"/>
    <p:sldId id="272" r:id="rId10"/>
    <p:sldId id="273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45CB-E4D6-4F0C-AE34-22A5600291BF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1EE7-1F91-4DD1-B711-527100054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02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45CB-E4D6-4F0C-AE34-22A5600291BF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1EE7-1F91-4DD1-B711-527100054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51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45CB-E4D6-4F0C-AE34-22A5600291BF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1EE7-1F91-4DD1-B711-527100054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26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45CB-E4D6-4F0C-AE34-22A5600291BF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1EE7-1F91-4DD1-B711-527100054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48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45CB-E4D6-4F0C-AE34-22A5600291BF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1EE7-1F91-4DD1-B711-527100054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50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45CB-E4D6-4F0C-AE34-22A5600291BF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1EE7-1F91-4DD1-B711-527100054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7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45CB-E4D6-4F0C-AE34-22A5600291BF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1EE7-1F91-4DD1-B711-527100054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64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45CB-E4D6-4F0C-AE34-22A5600291BF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1EE7-1F91-4DD1-B711-527100054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81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45CB-E4D6-4F0C-AE34-22A5600291BF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1EE7-1F91-4DD1-B711-527100054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9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45CB-E4D6-4F0C-AE34-22A5600291BF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1EE7-1F91-4DD1-B711-527100054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88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45CB-E4D6-4F0C-AE34-22A5600291BF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1EE7-1F91-4DD1-B711-527100054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23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345CB-E4D6-4F0C-AE34-22A5600291BF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21EE7-1F91-4DD1-B711-527100054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68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4180" y="630535"/>
            <a:ext cx="7109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Đồng dao về</a:t>
            </a:r>
            <a:r>
              <a:rPr lang="vi-VN" sz="54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 </a:t>
            </a:r>
            <a:r>
              <a:rPr lang="vi-VN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loài vật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1026" name="Picture 2" descr="Học tiếng Anh qua tên các loại động vật có phiên â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278" y="1727200"/>
            <a:ext cx="6339444" cy="476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59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hú Gà Trống Choai- Sachtot.v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39"/>
          <a:stretch/>
        </p:blipFill>
        <p:spPr bwMode="auto">
          <a:xfrm>
            <a:off x="3190875" y="-15699"/>
            <a:ext cx="5470525" cy="687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88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Giá chó Phú Quốc cập nhật mới nhất, phân loại và cách lựa chọ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7"/>
          <a:stretch/>
        </p:blipFill>
        <p:spPr bwMode="auto">
          <a:xfrm>
            <a:off x="914400" y="0"/>
            <a:ext cx="10363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99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Bài học từ câu chuyện “Con Khỉ” cho các nhà đầu tư - CÔNG TY CỔ PHẦN ĐÀO  TẠO GF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04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Xác ve sầu (thuyền thuế) điều trị kinh phong, viêm tai, mắt có màng mộ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-19050"/>
            <a:ext cx="91694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49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Sự tích con tằm - Truyện cổ tích về nghề trồng dâu nuôi tằm - Kho tàng  truyện cổ tích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64" y="0"/>
            <a:ext cx="101100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00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40" name="Picture 4" descr="Tôm càng và cá con || Truyện kể lớp 2 || Hạt giống tâm hồn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12191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90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Kết quả hình ảnh cho hình ảnh con cua | Hình ảnh, Động vật, Ảnh ấn tượ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0509"/>
            <a:ext cx="10515600" cy="641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82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TẢN MẠN VỀ BÀI THƠ CON CÓC - SAIGONVECHA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15" y="371351"/>
            <a:ext cx="10806285" cy="648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50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huột nhắ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6368"/>
            <a:ext cx="10515600" cy="593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24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 descr="Con nhện - Vị thuốc tố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4437"/>
            <a:ext cx="10467288" cy="581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56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án sam biển đầy trứng giao tận nơi TPHCM - Hải Sản H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93973" y="-250825"/>
            <a:ext cx="6740525" cy="747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58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Liên kết với nông dân để nuôi dế, doanh nghiệp trẻ vươn tầm thế giới, bà con  cải thiện thu nhập | Báo Dân tr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176213"/>
            <a:ext cx="11430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32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ông dụng, cách dùng Ốc sê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1342"/>
            <a:ext cx="10515600" cy="600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90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Quà yêu có 1 không 2 của đom đóm mang lại cho con người – Mẹo hay cuộc s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0"/>
            <a:ext cx="10286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43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</Words>
  <Application>Microsoft Office PowerPoint</Application>
  <PresentationFormat>Widescreen</PresentationFormat>
  <Paragraphs>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</cp:revision>
  <dcterms:created xsi:type="dcterms:W3CDTF">2020-12-14T01:07:11Z</dcterms:created>
  <dcterms:modified xsi:type="dcterms:W3CDTF">2020-12-14T02:58:21Z</dcterms:modified>
</cp:coreProperties>
</file>