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B6868-85F6-462D-8B73-3F8ED2D9FA44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BCE29-2C8B-468F-9526-5BD6CE2DEC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5562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BD944C-8D7C-42A3-B179-A1386CE8F7B5}" type="slidenum">
              <a:rPr lang="vi-VN"/>
              <a:pPr eaLnBrk="1" hangingPunct="1"/>
              <a:t>1</a:t>
            </a:fld>
            <a:endParaRPr lang="vi-VN"/>
          </a:p>
        </p:txBody>
      </p:sp>
      <p:sp>
        <p:nvSpPr>
          <p:cNvPr id="194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6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946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981C00-0C8D-4971-AC96-E5BDB511C3BA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F449A7-1126-4C5A-937E-A797C0159CB6}" type="slidenum">
              <a:rPr lang="vi-VN"/>
              <a:pPr eaLnBrk="1" hangingPunct="1"/>
              <a:t>7</a:t>
            </a:fld>
            <a:endParaRPr lang="vi-VN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1829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403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09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3614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247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1199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697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362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3250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744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8A5-BA60-4BC9-AFA2-F4B88E91A7D4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973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1C8A5-BA60-4BC9-AFA2-F4B88E91A7D4}" type="datetimeFigureOut">
              <a:rPr lang="vi-VN" smtClean="0"/>
              <a:t>24/10/2021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146F-D3EA-4C0F-B598-6CE7CD9F39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870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12" descr="bgnen031 (hinh dong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124200"/>
            <a:ext cx="12636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5" descr="hinh-nen-blog-canh-dong-1024x7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667000" y="533400"/>
            <a:ext cx="3997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3399"/>
                </a:solidFill>
              </a:rPr>
              <a:t>TRƯỜNG MẦM </a:t>
            </a:r>
            <a:r>
              <a:rPr lang="en-US" b="1">
                <a:solidFill>
                  <a:srgbClr val="FF3399"/>
                </a:solidFill>
              </a:rPr>
              <a:t>NON </a:t>
            </a:r>
            <a:r>
              <a:rPr lang="en-US" b="1" smtClean="0">
                <a:solidFill>
                  <a:srgbClr val="FF3399"/>
                </a:solidFill>
              </a:rPr>
              <a:t>HOA SỮA</a:t>
            </a:r>
            <a:endParaRPr lang="en-US" b="1" dirty="0">
              <a:solidFill>
                <a:srgbClr val="FF3399"/>
              </a:solidFill>
            </a:endParaRPr>
          </a:p>
        </p:txBody>
      </p:sp>
      <p:sp>
        <p:nvSpPr>
          <p:cNvPr id="73734" name="WordArt 6"/>
          <p:cNvSpPr>
            <a:spLocks noChangeArrowheads="1" noChangeShapeType="1" noTextEdit="1"/>
          </p:cNvSpPr>
          <p:nvPr/>
        </p:nvSpPr>
        <p:spPr bwMode="auto">
          <a:xfrm>
            <a:off x="1066800" y="914400"/>
            <a:ext cx="7315200" cy="2743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Khám phá khoa học</a:t>
            </a: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2290763" y="3581400"/>
            <a:ext cx="456247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Hoạt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động</a:t>
            </a:r>
            <a:r>
              <a:rPr lang="en-US" dirty="0">
                <a:solidFill>
                  <a:schemeClr val="accent2"/>
                </a:solidFill>
              </a:rPr>
              <a:t>: KPKH “ </a:t>
            </a:r>
            <a:r>
              <a:rPr lang="en-US" dirty="0" err="1">
                <a:solidFill>
                  <a:schemeClr val="accent2"/>
                </a:solidFill>
              </a:rPr>
              <a:t>Tìm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hiểu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về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các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giác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quan</a:t>
            </a:r>
            <a:r>
              <a:rPr lang="en-US" dirty="0">
                <a:solidFill>
                  <a:schemeClr val="accent2"/>
                </a:solidFill>
              </a:rPr>
              <a:t>”</a:t>
            </a:r>
          </a:p>
          <a:p>
            <a:r>
              <a:rPr lang="en-US" dirty="0" err="1">
                <a:solidFill>
                  <a:schemeClr val="accent2"/>
                </a:solidFill>
              </a:rPr>
              <a:t>Thời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gian</a:t>
            </a:r>
            <a:r>
              <a:rPr lang="en-US" dirty="0">
                <a:solidFill>
                  <a:schemeClr val="accent2"/>
                </a:solidFill>
              </a:rPr>
              <a:t> : 25 -30 </a:t>
            </a:r>
            <a:r>
              <a:rPr lang="en-US" dirty="0" err="1">
                <a:solidFill>
                  <a:schemeClr val="accent2"/>
                </a:solidFill>
              </a:rPr>
              <a:t>phút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 err="1">
                <a:solidFill>
                  <a:schemeClr val="accent2"/>
                </a:solidFill>
              </a:rPr>
              <a:t>Lớp</a:t>
            </a:r>
            <a:r>
              <a:rPr lang="en-US" dirty="0">
                <a:solidFill>
                  <a:schemeClr val="accent2"/>
                </a:solidFill>
              </a:rPr>
              <a:t>         :     4 – 5 </a:t>
            </a:r>
            <a:r>
              <a:rPr lang="en-US" dirty="0" err="1">
                <a:solidFill>
                  <a:schemeClr val="accent2"/>
                </a:solidFill>
              </a:rPr>
              <a:t>tuổi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 err="1">
                <a:solidFill>
                  <a:schemeClr val="accent2"/>
                </a:solidFill>
              </a:rPr>
              <a:t>Giáo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viên</a:t>
            </a:r>
            <a:r>
              <a:rPr lang="en-US" dirty="0">
                <a:solidFill>
                  <a:schemeClr val="accent2"/>
                </a:solidFill>
              </a:rPr>
              <a:t>: </a:t>
            </a:r>
            <a:r>
              <a:rPr lang="en-US" dirty="0" err="1" smtClean="0">
                <a:solidFill>
                  <a:schemeClr val="accent2"/>
                </a:solidFill>
              </a:rPr>
              <a:t>Nguyễn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thị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Hảo</a:t>
            </a:r>
            <a:endParaRPr lang="en-US" dirty="0" smtClean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17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2362200" y="228600"/>
            <a:ext cx="4495800" cy="8239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cs typeface="Arial" charset="0"/>
              </a:rPr>
              <a:t>    </a:t>
            </a:r>
            <a:r>
              <a:rPr lang="en-US" sz="4800" b="1" dirty="0" err="1">
                <a:solidFill>
                  <a:srgbClr val="FF0000"/>
                </a:solidFill>
                <a:cs typeface="Arial" charset="0"/>
              </a:rPr>
              <a:t>Mở</a:t>
            </a:r>
            <a:r>
              <a:rPr lang="en-US" sz="48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charset="0"/>
              </a:rPr>
              <a:t>rộng</a:t>
            </a:r>
            <a:r>
              <a:rPr lang="en-US" sz="4800" b="1" dirty="0">
                <a:solidFill>
                  <a:srgbClr val="FF0000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46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4340" name="Picture 4" descr="imagesCAM1CY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WordArt 6"/>
          <p:cNvSpPr>
            <a:spLocks noChangeArrowheads="1" noChangeShapeType="1" noTextEdit="1"/>
          </p:cNvSpPr>
          <p:nvPr/>
        </p:nvSpPr>
        <p:spPr bwMode="auto">
          <a:xfrm>
            <a:off x="1676400" y="2438400"/>
            <a:ext cx="57912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C:Ôn luyện củng cố</a:t>
            </a:r>
          </a:p>
        </p:txBody>
      </p:sp>
    </p:spTree>
    <p:extLst>
      <p:ext uri="{BB962C8B-B14F-4D97-AF65-F5344CB8AC3E}">
        <p14:creationId xmlns:p14="http://schemas.microsoft.com/office/powerpoint/2010/main" val="125445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5364" name="Picture 4" descr="imagesCAOV4UO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667000" y="1600200"/>
            <a:ext cx="33655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0000FF"/>
                </a:solidFill>
                <a:cs typeface="Arial" charset="0"/>
              </a:rPr>
              <a:t>Trò chơi 1:</a:t>
            </a:r>
            <a:r>
              <a:rPr lang="en-US" sz="4400" b="1">
                <a:solidFill>
                  <a:srgbClr val="0000FF"/>
                </a:solidFill>
                <a:cs typeface="Arial" charset="0"/>
              </a:rPr>
              <a:t/>
            </a:r>
            <a:br>
              <a:rPr lang="en-US" sz="4400" b="1">
                <a:solidFill>
                  <a:srgbClr val="0000FF"/>
                </a:solidFill>
                <a:cs typeface="Arial" charset="0"/>
              </a:rPr>
            </a:br>
            <a:endParaRPr lang="en-US" sz="44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1371600" y="2819400"/>
            <a:ext cx="6553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000" b="1">
                <a:solidFill>
                  <a:srgbClr val="00B050"/>
                </a:solidFill>
                <a:cs typeface="Arial" charset="0"/>
              </a:rPr>
              <a:t>Bé nào chọn</a:t>
            </a:r>
          </a:p>
          <a:p>
            <a:pPr algn="ctr"/>
            <a:r>
              <a:rPr lang="en-US" sz="6000" b="1">
                <a:solidFill>
                  <a:srgbClr val="00B050"/>
                </a:solidFill>
                <a:cs typeface="Arial" charset="0"/>
              </a:rPr>
              <a:t> đúng</a:t>
            </a:r>
          </a:p>
        </p:txBody>
      </p:sp>
    </p:spTree>
    <p:extLst>
      <p:ext uri="{BB962C8B-B14F-4D97-AF65-F5344CB8AC3E}">
        <p14:creationId xmlns:p14="http://schemas.microsoft.com/office/powerpoint/2010/main" val="18410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8"/>
          <p:cNvSpPr>
            <a:spLocks noChangeArrowheads="1" noChangeShapeType="1" noTextEdit="1"/>
          </p:cNvSpPr>
          <p:nvPr/>
        </p:nvSpPr>
        <p:spPr bwMode="auto">
          <a:xfrm>
            <a:off x="3352800" y="533400"/>
            <a:ext cx="4572000" cy="2209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vi-VN" sz="3600" kern="10">
              <a:solidFill>
                <a:schemeClr val="tx2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Cloud 8"/>
          <p:cNvSpPr/>
          <p:nvPr/>
        </p:nvSpPr>
        <p:spPr>
          <a:xfrm>
            <a:off x="152400" y="4114800"/>
            <a:ext cx="8991600" cy="2212975"/>
          </a:xfrm>
          <a:prstGeom prst="cloud">
            <a:avLst/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2">
                <a:lumMod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00600" y="457200"/>
            <a:ext cx="50069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389" name="AutoShape 6"/>
          <p:cNvSpPr>
            <a:spLocks noChangeArrowheads="1"/>
          </p:cNvSpPr>
          <p:nvPr/>
        </p:nvSpPr>
        <p:spPr bwMode="auto">
          <a:xfrm rot="5400000">
            <a:off x="3464719" y="-721519"/>
            <a:ext cx="3887788" cy="5330825"/>
          </a:xfrm>
          <a:prstGeom prst="cloudCallout">
            <a:avLst>
              <a:gd name="adj1" fmla="val 77806"/>
              <a:gd name="adj2" fmla="val 25074"/>
            </a:avLst>
          </a:prstGeom>
          <a:solidFill>
            <a:srgbClr val="FFFF00"/>
          </a:solidFill>
          <a:ln w="28575">
            <a:solidFill>
              <a:srgbClr val="A3A3E0"/>
            </a:solidFill>
            <a:round/>
            <a:headEnd/>
            <a:tailEnd/>
          </a:ln>
        </p:spPr>
        <p:txBody>
          <a:bodyPr rot="10800000" vert="eaVert"/>
          <a:lstStyle/>
          <a:p>
            <a:pPr algn="ctr"/>
            <a:r>
              <a:rPr lang="en-US" sz="5400" b="1">
                <a:solidFill>
                  <a:srgbClr val="FF0066"/>
                </a:solidFill>
                <a:latin typeface="Times New Roman" pitchFamily="18" charset="0"/>
              </a:rPr>
              <a:t>Trò chơi:2</a:t>
            </a:r>
          </a:p>
          <a:p>
            <a:pPr algn="ctr"/>
            <a:r>
              <a:rPr lang="en-US" sz="5400" b="1">
                <a:solidFill>
                  <a:srgbClr val="FF0066"/>
                </a:solidFill>
                <a:latin typeface="Times New Roman" pitchFamily="18" charset="0"/>
              </a:rPr>
              <a:t>Bé khéo tay </a:t>
            </a:r>
            <a:endParaRPr lang="en-US" b="1">
              <a:latin typeface=".VnAvant" pitchFamily="34" charset="0"/>
            </a:endParaRPr>
          </a:p>
        </p:txBody>
      </p:sp>
      <p:pic>
        <p:nvPicPr>
          <p:cNvPr id="16390" name="Picture 18" descr="flower2DivWHT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057400" y="2057400"/>
            <a:ext cx="480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8" descr="flower2DivWHT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76207" y="1981993"/>
            <a:ext cx="48006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699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7412" name="Picture 4" descr="frame_celebr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17413" name="Picture 6" descr="chu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8153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 descr="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38600"/>
            <a:ext cx="7239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12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vi-VN" sz="4000" smtClean="0">
                <a:latin typeface="Times New Roman" pitchFamily="18" charset="0"/>
              </a:rPr>
              <a:t/>
            </a:r>
            <a:br>
              <a:rPr lang="vi-VN" sz="4000" smtClean="0">
                <a:latin typeface="Times New Roman" pitchFamily="18" charset="0"/>
              </a:rPr>
            </a:br>
            <a:r>
              <a:rPr lang="vi-VN" sz="4000" smtClean="0">
                <a:latin typeface="Times New Roman" pitchFamily="18" charset="0"/>
              </a:rPr>
              <a:t/>
            </a:r>
            <a:br>
              <a:rPr lang="vi-VN" sz="4000" smtClean="0">
                <a:latin typeface="Times New Roman" pitchFamily="18" charset="0"/>
              </a:rPr>
            </a:br>
            <a:r>
              <a:rPr lang="vi-VN" sz="4000" smtClean="0">
                <a:latin typeface="Times New Roman" pitchFamily="18" charset="0"/>
              </a:rPr>
              <a:t/>
            </a:r>
            <a:br>
              <a:rPr lang="vi-VN" sz="4000" smtClean="0">
                <a:latin typeface="Times New Roman" pitchFamily="18" charset="0"/>
              </a:rPr>
            </a:br>
            <a:r>
              <a:rPr lang="vi-VN" sz="4000" smtClean="0">
                <a:latin typeface="Times New Roman" pitchFamily="18" charset="0"/>
              </a:rPr>
              <a:t/>
            </a:r>
            <a:br>
              <a:rPr lang="vi-VN" sz="4000" smtClean="0">
                <a:latin typeface="Times New Roman" pitchFamily="18" charset="0"/>
              </a:rPr>
            </a:br>
            <a:r>
              <a:rPr lang="vi-VN" sz="4000" smtClean="0">
                <a:latin typeface="Times New Roman" pitchFamily="18" charset="0"/>
              </a:rPr>
              <a:t/>
            </a:r>
            <a:br>
              <a:rPr lang="vi-VN" sz="4000" smtClean="0">
                <a:latin typeface="Times New Roman" pitchFamily="18" charset="0"/>
              </a:rPr>
            </a:br>
            <a:endParaRPr lang="en-US" sz="4000" smtClean="0"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vi-VN" smtClean="0"/>
              <a:t> </a:t>
            </a:r>
          </a:p>
          <a:p>
            <a:pPr marL="609600" indent="-609600" eaLnBrk="1" hangingPunct="1">
              <a:buFontTx/>
              <a:buNone/>
            </a:pPr>
            <a:endParaRPr lang="vi-VN" smtClean="0"/>
          </a:p>
          <a:p>
            <a:pPr marL="609600" indent="-609600" eaLnBrk="1" hangingPunct="1">
              <a:buFontTx/>
              <a:buNone/>
            </a:pPr>
            <a:endParaRPr lang="en-US" smtClean="0"/>
          </a:p>
        </p:txBody>
      </p:sp>
      <p:pic>
        <p:nvPicPr>
          <p:cNvPr id="3079" name="Picture 39" descr="hinh-nen-blog-canh-dong-1024x7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524000" y="1371600"/>
            <a:ext cx="6934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1</a:t>
            </a:r>
            <a:r>
              <a:rPr lang="en-US" sz="6000" b="1">
                <a:solidFill>
                  <a:srgbClr val="FF0000"/>
                </a:solidFill>
              </a:rPr>
              <a:t>: Ổn định tổ chức</a:t>
            </a:r>
          </a:p>
        </p:txBody>
      </p:sp>
      <p:pic>
        <p:nvPicPr>
          <p:cNvPr id="2" name="Cái mũi Beat - Nhạc beat bài Cái mũ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59942" y="3140968"/>
            <a:ext cx="588258" cy="33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4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39" descr="hinh-nen-blog-canh-dong-1024x7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295400" y="1828800"/>
            <a:ext cx="6477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 </a:t>
            </a:r>
            <a:r>
              <a:rPr lang="en-US" sz="2800">
                <a:solidFill>
                  <a:srgbClr val="FF0000"/>
                </a:solidFill>
              </a:rPr>
              <a:t>2: Phương pháp và hình thức tổ chức:</a:t>
            </a:r>
          </a:p>
          <a:p>
            <a:endParaRPr lang="en-US" sz="2800">
              <a:solidFill>
                <a:srgbClr val="FF0000"/>
              </a:solidFill>
            </a:endParaRPr>
          </a:p>
          <a:p>
            <a:r>
              <a:rPr lang="en-US" sz="2800">
                <a:solidFill>
                  <a:srgbClr val="FF0000"/>
                </a:solidFill>
              </a:rPr>
              <a:t> 2:1: Khám phá về một số giác quan:</a:t>
            </a:r>
          </a:p>
        </p:txBody>
      </p:sp>
    </p:spTree>
    <p:extLst>
      <p:ext uri="{BB962C8B-B14F-4D97-AF65-F5344CB8AC3E}">
        <p14:creationId xmlns:p14="http://schemas.microsoft.com/office/powerpoint/2010/main" val="8211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457200" y="228600"/>
            <a:ext cx="388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Khám phá về Mắt</a:t>
            </a:r>
          </a:p>
        </p:txBody>
      </p:sp>
      <p:pic>
        <p:nvPicPr>
          <p:cNvPr id="5134" name="Picture 7" descr="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1600"/>
            <a:ext cx="3733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04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28600" y="3048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Khám phá về Tai</a:t>
            </a:r>
          </a:p>
        </p:txBody>
      </p:sp>
      <p:pic>
        <p:nvPicPr>
          <p:cNvPr id="6156" name="Picture 1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3657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41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3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2" name="AutoShape 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3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4" name="AutoShape 6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5" name="AutoShape 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6" name="AutoShape 8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7" name="AutoShape 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7184" name="Picture 16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5410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228600" y="228600"/>
            <a:ext cx="5254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Khám phá về Mũi</a:t>
            </a:r>
          </a:p>
        </p:txBody>
      </p:sp>
    </p:spTree>
    <p:extLst>
      <p:ext uri="{BB962C8B-B14F-4D97-AF65-F5344CB8AC3E}">
        <p14:creationId xmlns:p14="http://schemas.microsoft.com/office/powerpoint/2010/main" val="123196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228600" y="228600"/>
            <a:ext cx="5172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Khám phá về Miệng</a:t>
            </a:r>
          </a:p>
        </p:txBody>
      </p:sp>
      <p:pic>
        <p:nvPicPr>
          <p:cNvPr id="8214" name="Picture 22" descr="Kết quả hình ảnh cho hinh anh cai miê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5334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603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2Q=="/>
          <p:cNvSpPr>
            <a:spLocks noChangeAspect="1" noChangeArrowheads="1"/>
          </p:cNvSpPr>
          <p:nvPr/>
        </p:nvSpPr>
        <p:spPr bwMode="auto">
          <a:xfrm>
            <a:off x="2809875" y="1666875"/>
            <a:ext cx="35242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905000" y="457200"/>
            <a:ext cx="487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6000">
                <a:solidFill>
                  <a:schemeClr val="tx2"/>
                </a:solidFill>
              </a:rPr>
              <a:t>2:2: So Sánh</a:t>
            </a:r>
          </a:p>
        </p:txBody>
      </p:sp>
      <p:pic>
        <p:nvPicPr>
          <p:cNvPr id="9225" name="Picture 7" descr="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3124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28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8000" smtClean="0">
                <a:solidFill>
                  <a:srgbClr val="E81606"/>
                </a:solidFill>
                <a:latin typeface="Times New Roman" pitchFamily="18" charset="0"/>
              </a:rPr>
              <a:t> So sánh</a:t>
            </a:r>
            <a:endParaRPr lang="vi-VN" sz="8000" smtClean="0">
              <a:solidFill>
                <a:srgbClr val="E81606"/>
              </a:solidFill>
              <a:latin typeface="Times New Roman" pitchFamily="18" charset="0"/>
            </a:endParaRPr>
          </a:p>
        </p:txBody>
      </p:sp>
      <p:pic>
        <p:nvPicPr>
          <p:cNvPr id="10246" name="Picture 6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3886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Kết quả hình ảnh cho hinh anh cai miê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733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26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37b2bcd5a8ab11ffceb524b4d6ae2f8b3c1c9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116</Words>
  <Application>Microsoft Office PowerPoint</Application>
  <PresentationFormat>On-screen Show (4:3)</PresentationFormat>
  <Paragraphs>28</Paragraphs>
  <Slides>14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So sánh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Administrator</cp:lastModifiedBy>
  <cp:revision>5</cp:revision>
  <dcterms:created xsi:type="dcterms:W3CDTF">2017-10-08T08:40:09Z</dcterms:created>
  <dcterms:modified xsi:type="dcterms:W3CDTF">2021-10-24T05:32:15Z</dcterms:modified>
</cp:coreProperties>
</file>