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" y="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10/24/2021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10/24/2021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10/24/2021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240" y="-76788"/>
            <a:ext cx="12192000" cy="69347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40367" y="3875816"/>
            <a:ext cx="6822907" cy="401191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2403" y="296650"/>
            <a:ext cx="5870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48357" y="688550"/>
            <a:ext cx="3554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34963" y="1516516"/>
            <a:ext cx="7041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4468" y="2296056"/>
            <a:ext cx="53465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685800" indent="-685800">
              <a:buFontTx/>
              <a:buChar char="-"/>
            </a:pP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685800" indent="-685800">
              <a:buFontTx/>
              <a:buChar char="-"/>
            </a:pP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vông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140368" y="3408809"/>
            <a:ext cx="3962232" cy="401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69804" y="6261100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2020 - 2021</a:t>
            </a:r>
          </a:p>
        </p:txBody>
      </p:sp>
      <p:pic>
        <p:nvPicPr>
          <p:cNvPr id="8" name="gia_dinh_g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240" y="61871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8500" y="2755900"/>
            <a:ext cx="599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</a:rPr>
              <a:t>Bài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hát</a:t>
            </a:r>
            <a:r>
              <a:rPr lang="en-US" sz="4800" dirty="0">
                <a:solidFill>
                  <a:srgbClr val="0000FF"/>
                </a:solidFill>
              </a:rPr>
              <a:t>: </a:t>
            </a:r>
            <a:r>
              <a:rPr lang="en-US" sz="4800" dirty="0" err="1">
                <a:solidFill>
                  <a:srgbClr val="0000FF"/>
                </a:solidFill>
              </a:rPr>
              <a:t>Búp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Bê</a:t>
            </a:r>
            <a:endParaRPr lang="en-US" sz="4800" dirty="0">
              <a:solidFill>
                <a:srgbClr val="0000FF"/>
              </a:solidFill>
            </a:endParaRPr>
          </a:p>
        </p:txBody>
      </p:sp>
      <p:pic>
        <p:nvPicPr>
          <p:cNvPr id="4" name="DiXeDapBeatInstrumental-V.A-29242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4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84500" y="2767280"/>
            <a:ext cx="764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</a:rPr>
              <a:t>VĐTN: </a:t>
            </a:r>
            <a:r>
              <a:rPr lang="en-US" sz="4000" b="1" dirty="0" err="1">
                <a:solidFill>
                  <a:srgbClr val="0000FF"/>
                </a:solidFill>
              </a:rPr>
              <a:t>Tập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Tầm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Vông</a:t>
            </a:r>
            <a:endParaRPr lang="en-US" sz="4000" b="1" dirty="0">
              <a:solidFill>
                <a:srgbClr val="0000FF"/>
              </a:solidFill>
            </a:endParaRPr>
          </a:p>
        </p:txBody>
      </p:sp>
      <p:pic>
        <p:nvPicPr>
          <p:cNvPr id="6" name="Anh Phi Công Ơi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6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6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84500" y="2767280"/>
            <a:ext cx="764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</a:rPr>
              <a:t>Ca </a:t>
            </a:r>
            <a:r>
              <a:rPr lang="en-US" sz="4000" b="1" dirty="0" err="1">
                <a:solidFill>
                  <a:srgbClr val="0000FF"/>
                </a:solidFill>
              </a:rPr>
              <a:t>sỹ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hát</a:t>
            </a:r>
            <a:r>
              <a:rPr lang="en-US" sz="4000" b="1" dirty="0">
                <a:solidFill>
                  <a:srgbClr val="0000FF"/>
                </a:solidFill>
              </a:rPr>
              <a:t>: </a:t>
            </a:r>
            <a:r>
              <a:rPr lang="en-US" sz="4000" b="1" dirty="0" err="1">
                <a:solidFill>
                  <a:srgbClr val="0000FF"/>
                </a:solidFill>
              </a:rPr>
              <a:t>bup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>
                <a:solidFill>
                  <a:srgbClr val="0000FF"/>
                </a:solidFill>
              </a:rPr>
              <a:t>bê</a:t>
            </a:r>
            <a:endParaRPr lang="en-US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00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507</TotalTime>
  <Words>68</Words>
  <Application>Microsoft Office PowerPoint</Application>
  <PresentationFormat>Widescreen</PresentationFormat>
  <Paragraphs>15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Segoe Print</vt:lpstr>
      <vt:lpstr>Times New Roman</vt:lpstr>
      <vt:lpstr>Nature Illustration 16x9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Chú rùa tìm nhà</dc:title>
  <dc:creator>EMAIL  SECURITY TEAM</dc:creator>
  <cp:lastModifiedBy>Hello</cp:lastModifiedBy>
  <cp:revision>25</cp:revision>
  <dcterms:created xsi:type="dcterms:W3CDTF">2019-11-06T04:12:19Z</dcterms:created>
  <dcterms:modified xsi:type="dcterms:W3CDTF">2021-10-24T04:59:13Z</dcterms:modified>
</cp:coreProperties>
</file>