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59" r:id="rId5"/>
    <p:sldId id="260" r:id="rId6"/>
    <p:sldId id="263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354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1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5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32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4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5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9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5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8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0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5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2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E9D0-A7DB-42FB-8061-B0DDBCF5D7E4}" type="datetimeFigureOut">
              <a:rPr lang="en-US" smtClean="0"/>
              <a:pPr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4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gif"/><Relationship Id="rId3" Type="http://schemas.openxmlformats.org/officeDocument/2006/relationships/slide" Target="slide3.xml"/><Relationship Id="rId7" Type="http://schemas.openxmlformats.org/officeDocument/2006/relationships/image" Target="../media/image13.gif"/><Relationship Id="rId12" Type="http://schemas.openxmlformats.org/officeDocument/2006/relationships/image" Target="../media/image18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7.gif"/><Relationship Id="rId5" Type="http://schemas.openxmlformats.org/officeDocument/2006/relationships/image" Target="../media/image11.gif"/><Relationship Id="rId10" Type="http://schemas.openxmlformats.org/officeDocument/2006/relationships/image" Target="../media/image16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Relationship Id="rId14" Type="http://schemas.openxmlformats.org/officeDocument/2006/relationships/image" Target="../media/image2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LÀM QUEN VỚI TOÁN</a:t>
            </a:r>
            <a:endParaRPr lang="vi-VN" sz="60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vi-VN" sz="40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itchFamily="34" charset="0"/>
                <a:cs typeface="Calibri" pitchFamily="34" charset="0"/>
              </a:rPr>
              <a:t>ĐỀ TÀI: 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SỐ 8 (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Tiết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1)</a:t>
            </a:r>
          </a:p>
          <a:p>
            <a:pPr algn="ctr">
              <a:buNone/>
            </a:pP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Lớp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: MGL 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A6</a:t>
            </a:r>
          </a:p>
          <a:p>
            <a:pPr algn="ctr">
              <a:buNone/>
            </a:pP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Ngày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dạy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: 06/12/2018</a:t>
            </a:r>
            <a:endParaRPr lang="en-US" sz="4000" dirty="0" smtClean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ctr">
              <a:buNone/>
            </a:pP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Người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dạy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Nguyễn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Thị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Kiều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Sang</a:t>
            </a:r>
            <a:endParaRPr lang="en-US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5346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cture_12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gà trống thổi kèn 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1152525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86991" y="373064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99961" y="2437121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27" name="Right Arrow 26">
            <a:hlinkClick r:id="rId3" action="ppaction://hlinksldjump"/>
          </p:cNvPr>
          <p:cNvSpPr/>
          <p:nvPr/>
        </p:nvSpPr>
        <p:spPr>
          <a:xfrm>
            <a:off x="7297136" y="6340471"/>
            <a:ext cx="1106987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05" y="609599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205" y="609599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05" y="609599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005" y="609600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09600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805" y="609600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05" y="609600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24402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21" y="2652408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21" y="2652408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021" y="2652408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421" y="2667000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821" y="2652408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52408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667000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52408"/>
            <a:ext cx="931579" cy="108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7772400" y="4648200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786991" y="389276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  <a:latin typeface=".VnArial" pitchFamily="34" charset="0"/>
              </a:rPr>
              <a:t>8</a:t>
            </a: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18036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177" y="4724402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271" y="4724402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671" y="4724402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471" y="4724402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605" y="609600"/>
            <a:ext cx="84019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724402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871" y="4724400"/>
            <a:ext cx="854529" cy="13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29674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7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76600" y="1981200"/>
            <a:ext cx="3124200" cy="3429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0" b="1" dirty="0" smtClean="0">
                <a:solidFill>
                  <a:srgbClr val="C00000"/>
                </a:solidFill>
                <a:latin typeface=".VnArial" pitchFamily="34" charset="0"/>
              </a:rPr>
              <a:t>8</a:t>
            </a:r>
            <a:endParaRPr lang="en-US" sz="35000" b="1" dirty="0">
              <a:solidFill>
                <a:srgbClr val="C00000"/>
              </a:solidFill>
              <a:latin typeface=".VnArial" pitchFamily="34" charset="0"/>
            </a:endParaRP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162800" y="6019800"/>
            <a:ext cx="1295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Program Files (x86)\Microsoft Office\MEDIA\OFFICE14\Bullets\BD14533_.gif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806031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Program Files (x86)\Microsoft Office\MEDIA\OFFICE14\Bullets\BD14532_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Program Files (x86)\Microsoft Office\MEDIA\OFFICE14\Bullets\BD14530_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Program Files (x86)\Microsoft Office\MEDIA\OFFICE14\Bullets\BD14528_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Program Files (x86)\Microsoft Office\MEDIA\OFFICE14\Bullets\BD14529_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Program Files (x86)\Microsoft Office\MEDIA\OFFICE14\Bullets\BD14579_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Program Files (x86)\Microsoft Office\MEDIA\OFFICE14\Bullets\BD14578_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Program Files (x86)\Microsoft Office\MEDIA\OFFICE14\Bullets\BD15020_.gi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Program Files (x86)\Microsoft Office\MEDIA\OFFICE14\Bullets\BD15019_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Program Files (x86)\Microsoft Office\MEDIA\OFFICE14\Bullets\BD15019_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Program Files (x86)\Microsoft Office\MEDIA\OFFICE14\Bullets\BD15021_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Program Files (x86)\Microsoft Office\MEDIA\OFFICE14\Bullets\BD15022_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Program Files (x86)\Microsoft Office\MEDIA\OFFICE14\Bullets\BD15021_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1494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371600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 smtClean="0">
                <a:solidFill>
                  <a:srgbClr val="C00000"/>
                </a:solidFill>
                <a:latin typeface=".VnArial" pitchFamily="34" charset="0"/>
              </a:rPr>
              <a:t>1</a:t>
            </a:r>
            <a:endParaRPr lang="en-US" sz="10000" b="1" dirty="0">
              <a:solidFill>
                <a:srgbClr val="C00000"/>
              </a:solidFill>
              <a:latin typeface=".Vn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3322" y="1371600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3030" y="1371600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5080" y="1368569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44343" y="1371600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9790" y="1340744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64797" y="1359053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0000" b="1" dirty="0">
                <a:solidFill>
                  <a:srgbClr val="C00000"/>
                </a:solidFill>
              </a:rPr>
              <a:t>7</a:t>
            </a:r>
            <a:endParaRPr lang="en-US" sz="10000" b="1" dirty="0">
              <a:solidFill>
                <a:srgbClr val="C00000"/>
              </a:solidFill>
              <a:latin typeface=".Vn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1371600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 smtClean="0">
                <a:solidFill>
                  <a:srgbClr val="C00000"/>
                </a:solidFill>
                <a:latin typeface=".VnArial" pitchFamily="34" charset="0"/>
              </a:rPr>
              <a:t>8</a:t>
            </a:r>
            <a:endParaRPr lang="en-US" sz="10000" b="1" dirty="0">
              <a:solidFill>
                <a:srgbClr val="C0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50642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lack-and-gold-wallpaper-tumblr-10-desktop-wallpaper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Roar-Katty-Perry 00_00_00-00_02_3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ú ếch con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41369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1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41</Words>
  <Application>Microsoft Office PowerPoint</Application>
  <PresentationFormat>On-screen Show (4:3)</PresentationFormat>
  <Paragraphs>19</Paragraphs>
  <Slides>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Welcome</cp:lastModifiedBy>
  <cp:revision>36</cp:revision>
  <dcterms:created xsi:type="dcterms:W3CDTF">2017-11-07T11:14:51Z</dcterms:created>
  <dcterms:modified xsi:type="dcterms:W3CDTF">2019-01-08T04:19:14Z</dcterms:modified>
</cp:coreProperties>
</file>