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2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9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7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1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3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2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1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8C4C1-1ED3-4EE8-A710-1D64EE7C85C5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CAB10-60C1-4CBE-80A0-09EC8DA10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5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9993" y="106829"/>
            <a:ext cx="4155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43661" y="2109451"/>
            <a:ext cx="750468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  <a:p>
            <a:pPr algn="ctr"/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Phan Thanh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3-4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2603" y="5497195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2020-2021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546127" y="845364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Đồng hành cùng bé</a:t>
            </a:r>
            <a:endParaRPr lang="en-US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72" y="864321"/>
            <a:ext cx="1177296" cy="118438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322" y="246125"/>
            <a:ext cx="588648" cy="59219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3221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EE716D-296F-4BF7-B3FA-D94642AEA93D}"/>
              </a:ext>
            </a:extLst>
          </p:cNvPr>
          <p:cNvSpPr txBox="1"/>
          <p:nvPr/>
        </p:nvSpPr>
        <p:spPr>
          <a:xfrm>
            <a:off x="4181475" y="457200"/>
            <a:ext cx="42100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sz="3600" dirty="0"/>
              <a:t>HÁT: ĐÀN VỊT CON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8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BDE5A4-6318-4B2F-83C9-AC792C1BC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6" y="2536779"/>
            <a:ext cx="9486900" cy="35877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7D3C1CE-8B23-4177-AA2B-C13E9C8B9142}"/>
              </a:ext>
            </a:extLst>
          </p:cNvPr>
          <p:cNvSpPr txBox="1"/>
          <p:nvPr/>
        </p:nvSpPr>
        <p:spPr>
          <a:xfrm>
            <a:off x="3228975" y="364093"/>
            <a:ext cx="5381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TÊN CON VẬT MÀ EM BIẾT</a:t>
            </a:r>
          </a:p>
        </p:txBody>
      </p:sp>
    </p:spTree>
    <p:extLst>
      <p:ext uri="{BB962C8B-B14F-4D97-AF65-F5344CB8AC3E}">
        <p14:creationId xmlns:p14="http://schemas.microsoft.com/office/powerpoint/2010/main" val="414293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A3BAF1-8618-4893-BABD-50BDE804BE75}"/>
              </a:ext>
            </a:extLst>
          </p:cNvPr>
          <p:cNvSpPr txBox="1"/>
          <p:nvPr/>
        </p:nvSpPr>
        <p:spPr>
          <a:xfrm>
            <a:off x="4257675" y="581025"/>
            <a:ext cx="3676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GÀCON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9197E8-1787-4EBE-A8FF-6D67F659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68" y="1596982"/>
            <a:ext cx="4670464" cy="467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4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CF8B57-2F18-4C3B-83C2-D2A6A8D81978}"/>
              </a:ext>
            </a:extLst>
          </p:cNvPr>
          <p:cNvSpPr txBox="1"/>
          <p:nvPr/>
        </p:nvSpPr>
        <p:spPr>
          <a:xfrm>
            <a:off x="4286250" y="400050"/>
            <a:ext cx="3333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VỊT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166259-3BEB-4823-8730-0F2B9E7D0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350" y="2571705"/>
            <a:ext cx="7972425" cy="372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29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AC6352-D23D-4472-A593-40AFC9103DE2}"/>
              </a:ext>
            </a:extLst>
          </p:cNvPr>
          <p:cNvSpPr txBox="1"/>
          <p:nvPr/>
        </p:nvSpPr>
        <p:spPr>
          <a:xfrm>
            <a:off x="4781550" y="380999"/>
            <a:ext cx="2628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SÁNH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B5D12-B152-43E6-81C4-471175FEF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558" y="2352676"/>
            <a:ext cx="3340142" cy="34099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A5984D-E07C-4822-BC0F-340C746310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" y="2228805"/>
            <a:ext cx="3473494" cy="353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01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68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Hello</cp:lastModifiedBy>
  <cp:revision>28</cp:revision>
  <dcterms:created xsi:type="dcterms:W3CDTF">2021-09-12T09:45:16Z</dcterms:created>
  <dcterms:modified xsi:type="dcterms:W3CDTF">2021-10-23T18:43:32Z</dcterms:modified>
</cp:coreProperties>
</file>