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1" r:id="rId6"/>
    <p:sldId id="260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818" autoAdjust="0"/>
  </p:normalViewPr>
  <p:slideViewPr>
    <p:cSldViewPr>
      <p:cViewPr varScale="1">
        <p:scale>
          <a:sx n="77" d="100"/>
          <a:sy n="77" d="100"/>
        </p:scale>
        <p:origin x="111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D0657-AB0B-4D6A-8E7C-8623E91D5EFB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FC5E8-0F67-44D5-A38F-845D54260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55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D0657-AB0B-4D6A-8E7C-8623E91D5EFB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FC5E8-0F67-44D5-A38F-845D54260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56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D0657-AB0B-4D6A-8E7C-8623E91D5EFB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FC5E8-0F67-44D5-A38F-845D54260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98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D0657-AB0B-4D6A-8E7C-8623E91D5EFB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FC5E8-0F67-44D5-A38F-845D54260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528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D0657-AB0B-4D6A-8E7C-8623E91D5EFB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FC5E8-0F67-44D5-A38F-845D54260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369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D0657-AB0B-4D6A-8E7C-8623E91D5EFB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FC5E8-0F67-44D5-A38F-845D54260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543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D0657-AB0B-4D6A-8E7C-8623E91D5EFB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FC5E8-0F67-44D5-A38F-845D54260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376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D0657-AB0B-4D6A-8E7C-8623E91D5EFB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FC5E8-0F67-44D5-A38F-845D54260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98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D0657-AB0B-4D6A-8E7C-8623E91D5EFB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FC5E8-0F67-44D5-A38F-845D54260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19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D0657-AB0B-4D6A-8E7C-8623E91D5EFB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FC5E8-0F67-44D5-A38F-845D54260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84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D0657-AB0B-4D6A-8E7C-8623E91D5EFB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FC5E8-0F67-44D5-A38F-845D54260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437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D0657-AB0B-4D6A-8E7C-8623E91D5EFB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FC5E8-0F67-44D5-A38F-845D54260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02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1588"/>
            <a:ext cx="9418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1164" y="228600"/>
            <a:ext cx="876300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NGÔN NGỮ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LQCC </a:t>
            </a:r>
            <a:r>
              <a:rPr lang="en-US" sz="4400" b="1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itchFamily="18" charset="0"/>
              </a:rPr>
              <a:t>i-t-c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  <a:cs typeface="Times New Roman" pitchFamily="18" charset="0"/>
            </a:endParaRPr>
          </a:p>
          <a:p>
            <a:pPr lvl="0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-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-12-2020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-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46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videoplayback (24)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videoplayback (24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1" y="2976562"/>
            <a:ext cx="1752600" cy="98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5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1588"/>
            <a:ext cx="9418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8229600" cy="1660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427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1588"/>
            <a:ext cx="9418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94" y="1524000"/>
            <a:ext cx="8229600" cy="1143000"/>
          </a:xfrm>
        </p:spPr>
        <p:txBody>
          <a:bodyPr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pt-BR" sz="32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Cô chia trẻ thành 4 nhóm. Cô phát cho mỗi nhóm 1 bảng đã gắn các thẻ chữ và yêu cầu trẻ tìm những chữ đã được học.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en-US" sz="28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</a:b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54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192" y="0"/>
            <a:ext cx="9418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95600" y="1143000"/>
            <a:ext cx="2362200" cy="426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1300" b="1" dirty="0" smtClean="0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sz="413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14750" y="2286000"/>
            <a:ext cx="723900" cy="29718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81222" y="1371600"/>
            <a:ext cx="723900" cy="6096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11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432"/>
            <a:ext cx="9418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67000" y="990600"/>
            <a:ext cx="3124200" cy="487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1300" b="1" dirty="0" smtClean="0">
                <a:solidFill>
                  <a:srgbClr val="FF0000"/>
                </a:solidFill>
                <a:latin typeface=".VnAvant" pitchFamily="34" charset="0"/>
              </a:rPr>
              <a:t>t</a:t>
            </a:r>
            <a:endParaRPr lang="en-US" sz="413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0" y="1488948"/>
            <a:ext cx="762000" cy="3886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67100" y="2438400"/>
            <a:ext cx="1524000" cy="6858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41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-3175"/>
            <a:ext cx="9418638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990600" y="1066800"/>
            <a:ext cx="2362200" cy="426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1300" b="1" dirty="0" smtClean="0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sz="413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33800" y="762000"/>
            <a:ext cx="3124200" cy="487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1300" b="1" dirty="0" smtClean="0">
                <a:solidFill>
                  <a:srgbClr val="FF0000"/>
                </a:solidFill>
                <a:latin typeface=".VnAvant" pitchFamily="34" charset="0"/>
              </a:rPr>
              <a:t>t</a:t>
            </a:r>
            <a:endParaRPr lang="en-US" sz="413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09750" y="2258568"/>
            <a:ext cx="723900" cy="29718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09750" y="1295400"/>
            <a:ext cx="723900" cy="6096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876800" y="1295400"/>
            <a:ext cx="762000" cy="3886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495800" y="2247900"/>
            <a:ext cx="1524000" cy="6858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19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95600" y="1066800"/>
            <a:ext cx="2514600" cy="3733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400" b="1" dirty="0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3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95600" y="1066800"/>
            <a:ext cx="2514600" cy="3733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400" b="1" dirty="0" smtClean="0">
                <a:solidFill>
                  <a:srgbClr val="7030A0"/>
                </a:solidFill>
                <a:latin typeface=".VnAvant" pitchFamily="34" charset="0"/>
              </a:rPr>
              <a:t>c</a:t>
            </a:r>
            <a:endParaRPr lang="en-US" sz="34400" b="1" dirty="0">
              <a:solidFill>
                <a:srgbClr val="7030A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6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5" name="Picture 3" descr="C:\Users\Welcome\Pictures\hinh nen\hinh nen\1_-oHBvQ4NyvZJeFwRChNXtA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33"/>
            <a:ext cx="9125289" cy="684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00272" y="15240"/>
            <a:ext cx="762000" cy="2019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 smtClean="0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sz="199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00272" y="2298192"/>
            <a:ext cx="838200" cy="2247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 smtClean="0">
                <a:solidFill>
                  <a:srgbClr val="FF0000"/>
                </a:solidFill>
                <a:latin typeface=".VnAvant" pitchFamily="34" charset="0"/>
              </a:rPr>
              <a:t>t</a:t>
            </a:r>
            <a:endParaRPr lang="en-US" sz="199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76244" y="4364736"/>
            <a:ext cx="1286256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199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0764" y="164592"/>
            <a:ext cx="762000" cy="2019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>
                <a:solidFill>
                  <a:srgbClr val="FF0000"/>
                </a:solidFill>
                <a:latin typeface=".VnAvant" pitchFamily="34" charset="0"/>
              </a:rPr>
              <a:t>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64564" y="2313432"/>
            <a:ext cx="838200" cy="2247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 smtClean="0">
                <a:solidFill>
                  <a:srgbClr val="FF0000"/>
                </a:solidFill>
                <a:latin typeface=".VnAvant" pitchFamily="34" charset="0"/>
              </a:rPr>
              <a:t>T</a:t>
            </a:r>
            <a:endParaRPr lang="en-US" sz="199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12748" y="4588764"/>
            <a:ext cx="1286256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199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49112" y="-54864"/>
            <a:ext cx="762000" cy="2019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 smtClean="0">
                <a:solidFill>
                  <a:srgbClr val="FF0000"/>
                </a:solidFill>
                <a:latin typeface=".VnAristote" pitchFamily="34" charset="0"/>
              </a:rPr>
              <a:t>i</a:t>
            </a:r>
            <a:endParaRPr lang="en-US" sz="19900" b="1" dirty="0">
              <a:solidFill>
                <a:srgbClr val="FF0000"/>
              </a:solidFill>
              <a:latin typeface=".VnAristote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72912" y="2298192"/>
            <a:ext cx="838200" cy="2247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 smtClean="0">
                <a:solidFill>
                  <a:srgbClr val="FF0000"/>
                </a:solidFill>
                <a:latin typeface=".VnAristote" pitchFamily="34" charset="0"/>
              </a:rPr>
              <a:t>t</a:t>
            </a:r>
            <a:endParaRPr lang="en-US" sz="19900" b="1" dirty="0">
              <a:solidFill>
                <a:srgbClr val="FF0000"/>
              </a:solidFill>
              <a:latin typeface=".VnAristote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52872" y="4386072"/>
            <a:ext cx="1286256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 smtClean="0">
                <a:solidFill>
                  <a:srgbClr val="FF0000"/>
                </a:solidFill>
                <a:latin typeface=".VnAristote" pitchFamily="34" charset="0"/>
              </a:rPr>
              <a:t>c</a:t>
            </a:r>
            <a:endParaRPr lang="en-US" sz="19900" b="1" dirty="0">
              <a:solidFill>
                <a:srgbClr val="FF0000"/>
              </a:solidFill>
              <a:latin typeface=".VnAristot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22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" y="0"/>
            <a:ext cx="9119616" cy="6841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2000" y="76200"/>
            <a:ext cx="762000" cy="2019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 smtClean="0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sz="199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86400" y="2286000"/>
            <a:ext cx="838200" cy="2247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 smtClean="0">
                <a:solidFill>
                  <a:srgbClr val="FF0000"/>
                </a:solidFill>
                <a:latin typeface=".VnAvant" pitchFamily="34" charset="0"/>
              </a:rPr>
              <a:t>t</a:t>
            </a:r>
            <a:endParaRPr lang="en-US" sz="199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0" y="3962400"/>
            <a:ext cx="1286256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199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58568" y="946404"/>
            <a:ext cx="762000" cy="2019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 smtClean="0">
                <a:solidFill>
                  <a:srgbClr val="FF0000"/>
                </a:solidFill>
                <a:latin typeface=".VnAvant" pitchFamily="34" charset="0"/>
              </a:rPr>
              <a:t>u</a:t>
            </a:r>
            <a:endParaRPr lang="en-US" sz="199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62400" y="1676400"/>
            <a:ext cx="762000" cy="2019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 smtClean="0">
                <a:solidFill>
                  <a:srgbClr val="FF0000"/>
                </a:solidFill>
                <a:latin typeface=".VnAvant" pitchFamily="34" charset="0"/>
              </a:rPr>
              <a:t>e</a:t>
            </a:r>
            <a:endParaRPr lang="en-US" sz="199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79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93</Words>
  <Application>Microsoft Office PowerPoint</Application>
  <PresentationFormat>On-screen Show (4:3)</PresentationFormat>
  <Paragraphs>31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.VnAristote</vt:lpstr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Cô chia trẻ thành 4 nhóm. Cô phát cho mỗi nhóm 1 bảng đã gắn các thẻ chữ và yêu cầu trẻ tìm những chữ đã được học.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Phong6T3</cp:lastModifiedBy>
  <cp:revision>27</cp:revision>
  <dcterms:created xsi:type="dcterms:W3CDTF">2019-01-17T08:49:55Z</dcterms:created>
  <dcterms:modified xsi:type="dcterms:W3CDTF">2020-12-18T02:29:37Z</dcterms:modified>
</cp:coreProperties>
</file>