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8" r:id="rId3"/>
    <p:sldId id="269" r:id="rId4"/>
    <p:sldId id="263" r:id="rId5"/>
    <p:sldId id="272" r:id="rId6"/>
    <p:sldId id="273" r:id="rId7"/>
    <p:sldId id="270" r:id="rId8"/>
    <p:sldId id="271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1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2097-093A-43AA-9FEB-40F2650465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hieu%20chuong%20trinh\Music%20Box%20Dancer%20Music%20Box%20-%20Various%20Artists%20%5bNCT%2046634563470228643750%5d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5.gif"/><Relationship Id="rId12" Type="http://schemas.openxmlformats.org/officeDocument/2006/relationships/image" Target="../media/image9.jpeg"/><Relationship Id="rId2" Type="http://schemas.openxmlformats.org/officeDocument/2006/relationships/tags" Target="../tags/tag2.xml"/><Relationship Id="rId16" Type="http://schemas.openxmlformats.org/officeDocument/2006/relationships/image" Target="../media/image13.jpe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6.xml"/><Relationship Id="rId7" Type="http://schemas.openxmlformats.org/officeDocument/2006/relationships/image" Target="../media/image6.gif"/><Relationship Id="rId12" Type="http://schemas.openxmlformats.org/officeDocument/2006/relationships/image" Target="../media/image1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11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9.xml"/><Relationship Id="rId7" Type="http://schemas.openxmlformats.org/officeDocument/2006/relationships/image" Target="../media/image6.gif"/><Relationship Id="rId12" Type="http://schemas.openxmlformats.org/officeDocument/2006/relationships/image" Target="../media/image2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374" y="443619"/>
            <a:ext cx="9144000" cy="6156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vi-VN" sz="3200" b="1" dirty="0" smtClean="0">
                <a:solidFill>
                  <a:srgbClr val="FF0000"/>
                </a:solidFill>
              </a:rPr>
              <a:t>Phòng giáo dục và </a:t>
            </a:r>
            <a:r>
              <a:rPr lang="vi-VN" sz="3200" b="1" dirty="0">
                <a:solidFill>
                  <a:srgbClr val="FF0000"/>
                </a:solidFill>
              </a:rPr>
              <a:t>Đ</a:t>
            </a:r>
            <a:r>
              <a:rPr lang="vi-VN" sz="3200" b="1" dirty="0" smtClean="0">
                <a:solidFill>
                  <a:srgbClr val="FF0000"/>
                </a:solidFill>
              </a:rPr>
              <a:t>ào tạo Quận Long Biên</a:t>
            </a:r>
            <a:br>
              <a:rPr lang="vi-VN" sz="3200" b="1" dirty="0" smtClean="0">
                <a:solidFill>
                  <a:srgbClr val="FF0000"/>
                </a:solidFill>
              </a:rPr>
            </a:br>
            <a:r>
              <a:rPr lang="vi-VN" sz="3200" b="1" dirty="0" smtClean="0">
                <a:solidFill>
                  <a:srgbClr val="FF0000"/>
                </a:solidFill>
              </a:rPr>
              <a:t>Trường mầm non Hoa Sữa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4024" y="5033533"/>
            <a:ext cx="7369635" cy="1824467"/>
          </a:xfrm>
        </p:spPr>
        <p:txBody>
          <a:bodyPr>
            <a:normAutofit/>
          </a:bodyPr>
          <a:lstStyle/>
          <a:p>
            <a:pPr algn="l"/>
            <a:r>
              <a:rPr lang="vi-VN" sz="28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30997" y="2924767"/>
            <a:ext cx="10456753" cy="182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5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Hoạt động: Làm quen chữ cái p- q</a:t>
            </a:r>
            <a:endParaRPr lang="en-US" sz="54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endParaRPr lang="en-US" sz="3200" b="1" dirty="0"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1059255"/>
            <a:ext cx="1883121" cy="1801639"/>
          </a:xfrm>
          <a:prstGeom prst="rect">
            <a:avLst/>
          </a:prstGeom>
        </p:spPr>
      </p:pic>
      <p:pic>
        <p:nvPicPr>
          <p:cNvPr id="7" name="VietNamOi-MinhBeta_3b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9148" y="6269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668500" y="2858225"/>
            <a:ext cx="3149600" cy="2873829"/>
            <a:chOff x="4791529" y="1280885"/>
            <a:chExt cx="3149600" cy="2873829"/>
          </a:xfrm>
        </p:grpSpPr>
        <p:sp>
          <p:nvSpPr>
            <p:cNvPr id="10" name="Oval 9"/>
            <p:cNvSpPr/>
            <p:nvPr/>
          </p:nvSpPr>
          <p:spPr>
            <a:xfrm>
              <a:off x="4791529" y="1280885"/>
              <a:ext cx="3149600" cy="2873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37942" y="1959427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1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18" name="Flowchart: Connector 1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336551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8108022" y="3025140"/>
            <a:ext cx="3048001" cy="2162628"/>
            <a:chOff x="551542" y="3962400"/>
            <a:chExt cx="3048001" cy="2162628"/>
          </a:xfrm>
        </p:grpSpPr>
        <p:sp>
          <p:nvSpPr>
            <p:cNvPr id="14" name="Rectangle 13"/>
            <p:cNvSpPr/>
            <p:nvPr/>
          </p:nvSpPr>
          <p:spPr>
            <a:xfrm>
              <a:off x="551542" y="3962400"/>
              <a:ext cx="3048001" cy="2162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1509483" y="44309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3" name="Flowchart: Connector 2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3361931" y="3372454"/>
                  <a:ext cx="2053885" cy="208201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2192000" y="2977606"/>
            <a:ext cx="2438400" cy="2162628"/>
            <a:chOff x="972457" y="798286"/>
            <a:chExt cx="2438400" cy="2162628"/>
          </a:xfrm>
        </p:grpSpPr>
        <p:sp>
          <p:nvSpPr>
            <p:cNvPr id="13" name="Rectangle 12"/>
            <p:cNvSpPr/>
            <p:nvPr/>
          </p:nvSpPr>
          <p:spPr>
            <a:xfrm>
              <a:off x="972457" y="798286"/>
              <a:ext cx="2438400" cy="2162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83657" y="1204684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774469" y="2610396"/>
            <a:ext cx="3933371" cy="2402114"/>
            <a:chOff x="7852229" y="3875316"/>
            <a:chExt cx="3933371" cy="2402114"/>
          </a:xfrm>
        </p:grpSpPr>
        <p:sp>
          <p:nvSpPr>
            <p:cNvPr id="11" name="Isosceles Triangle 10"/>
            <p:cNvSpPr/>
            <p:nvPr/>
          </p:nvSpPr>
          <p:spPr>
            <a:xfrm>
              <a:off x="7852229" y="3875316"/>
              <a:ext cx="3933371" cy="24021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9274626" y="47357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3" name="Flowchart: Connector 3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523234" y="2953657"/>
            <a:ext cx="4049486" cy="2772229"/>
            <a:chOff x="8142514" y="362857"/>
            <a:chExt cx="4049486" cy="2772229"/>
          </a:xfrm>
        </p:grpSpPr>
        <p:sp>
          <p:nvSpPr>
            <p:cNvPr id="12" name="Flowchart: Decision 11"/>
            <p:cNvSpPr/>
            <p:nvPr/>
          </p:nvSpPr>
          <p:spPr>
            <a:xfrm>
              <a:off x="8142514" y="362857"/>
              <a:ext cx="4049486" cy="277222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1657" y="1059541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370540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5" name="Music Box Dancer Music Box - Various Artists [NCT 4663456347022864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1640457" y="6115957"/>
            <a:ext cx="475343" cy="47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482 -0.06805 0.00078 -0.01967 -0.01185 -0.07384 C -0.01419 -0.08356 -0.01536 -0.09676 -0.01784 -0.10555 C -0.02943 -0.14699 -0.02669 -0.12986 -0.03867 -0.14768 C -0.07331 -0.20069 -0.05573 -0.1787 -0.11576 -0.19004 C -0.15794 -0.22361 -0.14193 -0.21944 -0.20195 -0.20069 C -0.21589 -0.19629 -0.24362 -0.1794 -0.24362 -0.17893 C -0.25521 -0.16551 -0.26693 -0.15671 -0.27904 -0.14768 C -0.28203 -0.13727 -0.28437 -0.12361 -0.28802 -0.1162 C -0.29154 -0.10903 -0.29596 -0.10949 -0.29987 -0.10555 C -0.30964 -0.09537 -0.32031 -0.08796 -0.32956 -0.07384 C -0.36172 -0.025 -0.3957 0.01644 -0.43047 0.03171 C -0.47799 0.02477 -0.52578 0.02246 -0.57305 0.01065 C -0.58112 0.00857 -0.58893 -0.00116 -0.59687 -0.01042 C -0.60273 -0.01759 -0.61458 -0.03148 -0.61458 -0.03125 C -0.62305 -0.07731 -0.62565 -0.07245 -0.63828 -0.09491 C -0.64154 -0.10069 -0.64414 -0.10995 -0.64727 -0.1162 C -0.65951 -0.1412 -0.6625 -0.1412 -0.67695 -0.15833 C -0.68711 -0.17014 -0.6875 -0.16944 -0.69779 -0.19004 C -0.70078 -0.19629 -0.70326 -0.20625 -0.70664 -0.21111 C -0.71029 -0.2169 -0.71458 -0.21782 -0.71849 -0.22176 C -0.73997 -0.24375 -0.76159 -0.2544 -0.78385 -0.26389 C -0.82747 -0.25694 -0.83841 -0.26134 -0.87292 -0.24282 C -0.88477 -0.2368 -0.90859 -0.22176 -0.90859 -0.22129 C -0.92044 -0.19305 -0.9332 -0.18125 -0.94714 -0.16898 C -0.94805 -0.15833 -0.94805 -0.14606 -0.95 -0.13727 C -0.95807 -0.10116 -0.97669 -0.09491 -0.9888 -0.08449 C -1.01276 -0.02708 -1.04687 -0.01967 -1.07474 -1.48148E-6 C -1.08581 0.0081 -1.09635 0.02384 -1.10729 0.03171 C -1.13073 0.04861 -1.15469 0.05648 -1.17852 0.06343 C -1.21797 0.05949 -1.26784 0.07593 -1.30911 0.03171 C -1.32109 0.01898 -1.33268 0.00185 -1.34479 -0.01042 C -1.34779 -0.01366 -1.35078 -0.01667 -1.35365 -0.02106 C -1.35781 -0.02708 -1.36563 -0.04213 -1.36563 -0.04167 " pathEditMode="relative" rAng="0" ptsTypes="fffffffffffffffffffffffffffffffffA">
                                      <p:cBhvr>
                                        <p:cTn id="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" y="-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3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2.59259E-6 C -0.02513 -0.05139 0.0056 0.00856 -0.02187 -0.02523 C -0.0487 -0.0588 -0.01172 -0.03403 -0.04219 -0.0507 C -0.04414 -0.05695 -0.04518 -0.06551 -0.04791 -0.06968 C -0.04791 -0.06922 -0.06966 -0.08542 -0.07409 -0.08843 C -0.07695 -0.09074 -0.08021 -0.09121 -0.08281 -0.09491 C -0.08568 -0.09908 -0.08828 -0.10463 -0.09153 -0.10741 C -0.10364 -0.11875 -0.11927 -0.12361 -0.13203 -0.13287 C -0.14805 -0.1588 -0.16536 -0.16505 -0.18437 -0.17709 C -0.1914 -0.18148 -0.19726 -0.19514 -0.20469 -0.19607 C -0.25976 -0.20185 -0.31484 -0.20023 -0.36992 -0.20232 C -0.40794 -0.1956 -0.43463 -0.19537 -0.46849 -0.17709 C -0.47135 -0.17269 -0.47487 -0.16968 -0.47734 -0.16435 C -0.47956 -0.15903 -0.48008 -0.14931 -0.48307 -0.14537 C -0.48307 -0.14514 -0.50482 -0.12963 -0.50911 -0.12639 C -0.51237 -0.12408 -0.51484 -0.11806 -0.51797 -0.11389 C -0.51875 -0.10741 -0.51862 -0.09954 -0.52096 -0.09491 C -0.52291 -0.09005 -0.52669 -0.09144 -0.52943 -0.08843 C -0.54948 -0.06667 -0.52552 -0.08264 -0.54974 -0.06968 C -0.55911 -0.05579 -0.56862 -0.04769 -0.57877 -0.03797 C -0.59635 -0.02153 -0.5845 -0.03079 -0.59909 -0.01273 C -0.60963 0.00023 -0.61927 0.00625 -0.63099 0.0125 C -0.63385 0.01898 -0.63633 0.02662 -0.63984 0.03148 C -0.64232 0.03518 -0.65833 0.04305 -0.66002 0.04421 C -0.67396 0.05301 -0.68581 0.05879 -0.70065 0.06319 C -0.72396 0.06111 -0.747 0.06065 -0.77018 0.05694 C -0.78164 0.05509 -0.78854 0.0331 -0.79622 0.01898 C -0.80495 0.00347 -0.8056 0.00602 -0.81653 2.59259E-6 C -0.81849 -0.00625 -0.81966 -0.01389 -0.82239 -0.01898 C -0.82773 -0.02894 -0.83984 -0.04422 -0.83984 -0.04398 C -0.84193 -0.0507 -0.84297 -0.05857 -0.84557 -0.0632 C -0.85247 -0.0757 -0.86888 -0.09005 -0.87747 -0.09491 C -0.88502 -0.11945 -0.88802 -0.12361 -0.90065 -0.13287 C -0.90989 -0.1625 -0.91289 -0.15787 -0.92682 -0.1706 C -0.9401 -0.1831 -0.94427 -0.19445 -0.95872 -0.20232 C -0.98841 -0.24537 -1.06575 -0.21621 -1.08346 -0.21505 C -1.09114 -0.21065 -1.1 -0.21204 -1.10664 -0.20232 C -1.11784 -0.18588 -1.11211 -0.19213 -1.12409 -0.18334 C -1.12695 -0.17709 -1.13008 -0.1713 -1.13281 -0.16435 C -1.13489 -0.15857 -1.13581 -0.15023 -1.13854 -0.14537 C -1.14101 -0.14121 -1.14466 -0.14236 -1.14726 -0.13912 C -1.15325 -0.13172 -1.15976 -0.12454 -1.16458 -0.11389 C -1.16758 -0.10741 -1.16992 -0.09931 -1.17331 -0.09491 C -1.17695 -0.09074 -1.18099 -0.09074 -1.18489 -0.08843 C -1.2095 -0.03496 -1.25312 -0.00556 -1.28633 0.0125 C -1.28945 0.01898 -1.2914 0.02754 -1.29518 0.03148 C -1.29935 0.03634 -1.30469 0.03518 -1.3095 0.03796 C -1.33086 0.04953 -1.35091 0.05995 -1.37318 0.06319 C -1.40989 0.06828 -1.44661 0.07153 -1.48333 0.07592 C -1.525 0.0699 -1.56471 0.05995 -1.60521 0.03796 C -1.62213 0.01365 -1.64375 0.00416 -1.66328 -0.00625 C -1.67187 -0.01898 -1.67331 -0.02199 -1.68359 -0.03172 C -1.69297 -0.04051 -1.69427 -0.03565 -1.7039 -0.0507 C -1.70716 -0.05579 -1.70911 -0.06435 -1.71263 -0.06968 C -1.71601 -0.075 -1.72044 -0.07755 -1.72409 -0.08218 C -1.73437 -0.09514 -1.7418 -0.11204 -1.75312 -0.12014 C -1.75703 -0.12639 -1.76211 -0.13033 -1.76471 -0.13912 C -1.76823 -0.15023 -1.7707 -0.17709 -1.7707 -0.17685 " pathEditMode="relative" rAng="0" ptsTypes="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25 0.01667 C -0.05261 0.03727 -0.04623 0.02871 -0.125 0.03334 C -0.14909 0.03935 -0.17279 0.0456 -0.19688 0.05 C -0.25013 0.04769 -0.30339 0.07917 -0.34688 0.02778 C -0.3556 0.0044 -0.36823 -0.00694 -0.38125 -0.02222 C -0.38985 -0.0324 -0.39584 -0.04815 -0.40313 -0.06111 C -0.4112 -0.07546 -0.42396 -0.08264 -0.43438 -0.08889 C -0.43855 -0.09444 -0.44219 -0.10139 -0.44688 -0.10555 C -0.45013 -0.10833 -0.47305 -0.11574 -0.475 -0.11666 C -0.47826 -0.11805 -0.48112 -0.12083 -0.48438 -0.12222 C -0.48959 -0.12453 -0.4948 -0.12592 -0.5 -0.12778 C -0.51628 -0.14213 -0.52852 -0.14745 -0.54701 -0.15555 C -0.56797 -0.16481 -0.58776 -0.17685 -0.60938 -0.18333 C -0.64584 -0.17963 -0.68243 -0.17847 -0.71875 -0.17222 C -0.73347 -0.16967 -0.74297 -0.15231 -0.75625 -0.14444 C -0.75938 -0.13889 -0.76185 -0.13171 -0.76589 -0.12778 C -0.7694 -0.12407 -0.77422 -0.12523 -0.77839 -0.12222 C -0.7819 -0.11967 -0.78438 -0.11481 -0.78763 -0.11111 C -0.78881 -0.10555 -0.78881 -0.09907 -0.79063 -0.09444 C -0.79506 -0.08472 -0.80352 -0.08148 -0.80938 -0.07778 C -0.81159 -0.07037 -0.81237 -0.06134 -0.81563 -0.05555 C -0.82097 -0.04606 -0.82813 -0.04074 -0.83451 -0.03333 C -0.83802 -0.02893 -0.84037 -0.02176 -0.84375 -0.01666 C -0.85052 -0.00694 -0.85795 -0.00115 -0.86563 0.00556 C -0.87826 0.03912 -0.8918 0.03773 -0.9125 0.05 C -0.91602 0.05209 -0.91849 0.05834 -0.92188 0.06111 C -0.92787 0.06597 -0.93425 0.06945 -0.94063 0.07222 C -0.96107 0.08125 -0.9823 0.08357 -1.00313 0.08889 C -1.03438 0.08704 -1.06563 0.08658 -1.09688 0.08334 C -1.1099 0.08195 -1.12474 0.0713 -1.1375 0.06667 C -1.14063 0.06111 -1.14323 0.0544 -1.14701 0.05 C -1.14961 0.04676 -1.15326 0.04699 -1.15625 0.04445 C -1.15964 0.04144 -1.16224 0.03635 -1.16563 0.03334 C -1.18633 0.01505 -1.16355 0.04329 -1.18438 0.01667 C -1.19857 -0.00139 -1.21524 -0.01828 -1.22826 -0.03889 C -1.23581 -0.05115 -1.24271 -0.06481 -1.25 -0.07778 C -1.25326 -0.08356 -1.25873 -0.08403 -1.2625 -0.08889 C -1.27526 -0.10509 -1.28216 -0.13287 -1.29063 -0.15555 C -1.29323 -0.1625 -1.29362 -0.17199 -1.29701 -0.17778 C -1.29935 -0.18194 -1.30326 -0.18148 -1.30625 -0.18333 C -1.31993 -0.2199 -1.32539 -0.23356 -1.35 -0.24444 C -1.37956 -0.2794 -1.40417 -0.25602 -1.44375 -0.25 C -1.45313 -0.24444 -1.4625 -0.23889 -1.47188 -0.23333 C -1.475 -0.23148 -1.48125 -0.22778 -1.48125 -0.22754 C -1.48815 -0.21551 -1.49128 -0.20764 -1.5 -0.2 C -1.52591 -0.17708 -1.49193 -0.21528 -1.51875 -0.18333 C -1.5198 -0.17778 -1.51953 -0.17083 -1.52188 -0.16666 C -1.52722 -0.15717 -1.53438 -0.15185 -1.54063 -0.14444 C -1.54375 -0.14074 -1.5474 -0.13796 -1.55 -0.13333 C -1.55313 -0.12778 -1.55573 -0.12129 -1.55938 -0.11666 C -1.56315 -0.1118 -1.56771 -0.10926 -1.57188 -0.10555 C -1.57292 -0.1 -1.57266 -0.09305 -1.575 -0.08889 C -1.58034 -0.0794 -1.59375 -0.06666 -1.59375 -0.06643 C -1.60183 -0.04514 -1.60508 -0.04143 -1.61875 -0.03333 C -1.6198 -0.02778 -1.61914 -0.02014 -1.62188 -0.01666 C -1.62722 -0.00995 -1.63516 -0.01203 -1.64063 -0.00555 C -1.65274 0.0088 -1.64649 0.00347 -1.65938 0.01111 C -1.67357 0.03635 -1.68438 0.04167 -1.70313 0.05 C -1.73607 0.08912 -1.79076 0.08334 -1.82813 0.08334 " pathEditMode="relative" rAng="0" ptsTypes="ffffffffffffffffffffffffffffffffffffffffffffffffffffffffffA">
                                      <p:cBhvr>
                                        <p:cTn id="12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58333E-6 -2.96296E-6 C -0.01745 -0.00625 -0.03269 -0.02152 -0.05 -0.02777 C -0.0543 -0.0294 -0.07305 -0.03541 -0.07813 -0.03889 C -0.08243 -0.0419 -0.0862 -0.04745 -0.09063 -0.05 C -0.1017 -0.05648 -0.13008 -0.05972 -0.1375 -0.06111 C -0.21862 -0.05717 -0.30053 -0.05671 -0.38125 -0.03889 C -0.50573 -0.04467 -0.58959 -0.03009 -0.69688 -0.07777 C -0.69896 -0.08333 -0.70013 -0.09027 -0.70313 -0.09444 C -0.70573 -0.09815 -0.70951 -0.09745 -0.7125 -0.1 C -0.71589 -0.10301 -0.71901 -0.10694 -0.72188 -0.11111 C -0.72526 -0.1162 -0.72748 -0.12384 -0.73125 -0.12777 C -0.76185 -0.15879 -0.72175 -0.09606 -0.7625 -0.14444 C -0.78308 -0.16875 -0.80482 -0.17708 -0.82813 -0.18889 C -0.84284 -0.19629 -0.83334 -0.19282 -0.85 -0.20555 C -0.86355 -0.21597 -0.87943 -0.22152 -0.89375 -0.22777 C -0.89584 -0.23333 -0.89701 -0.24027 -0.9 -0.24444 C -0.9056 -0.25231 -0.9237 -0.25671 -0.93125 -0.26111 C -0.94271 -0.25926 -0.9543 -0.25833 -0.96563 -0.25555 C -0.97657 -0.25277 -0.97448 -0.24768 -0.98438 -0.23889 C -0.98881 -0.23495 -1.00222 -0.22963 -1.00625 -0.22777 C -1.00938 -0.22407 -1.01211 -0.21921 -1.01563 -0.21666 C -1.01954 -0.21365 -1.02435 -0.21481 -1.02813 -0.21111 C -1.03191 -0.20717 -1.03386 -0.19907 -1.0375 -0.19444 C -1.04428 -0.18588 -1.05235 -0.18055 -1.05938 -0.17222 C -1.06146 -0.16666 -1.06263 -0.15972 -1.06563 -0.15555 C -1.06823 -0.15185 -1.07201 -0.15254 -1.075 -0.15 C -1.07839 -0.14699 -1.08151 -0.14305 -1.08438 -0.13889 C -1.08776 -0.13379 -1.09037 -0.12731 -1.09375 -0.12222 C -1.10443 -0.10648 -1.10443 -0.11435 -1.11563 -0.09444 C -1.11823 -0.08981 -1.11901 -0.08217 -1.12188 -0.07777 C -1.12748 -0.06898 -1.14063 -0.05555 -1.14063 -0.05532 C -1.15651 -0.01296 -1.13477 -0.06527 -1.15938 -0.02777 C -1.16329 -0.02176 -1.16485 -0.01157 -1.16875 -0.00555 C -1.17227 -0.00023 -1.17722 0.00139 -1.18125 0.00556 C -1.18907 0.01343 -1.19532 0.02547 -1.20313 0.03334 C -1.21654 0.04699 -1.24545 0.05255 -1.25938 0.05556 C -1.29375 0.05232 -1.32331 0.0507 -1.35625 0.03889 C -1.35938 0.03519 -1.36211 0.03033 -1.36563 0.02778 C -1.37813 0.01829 -1.37774 0.02848 -1.3875 0.01111 C -1.39115 0.00463 -1.39297 -0.00486 -1.39688 -0.01111 C -1.40248 -0.0199 -1.41563 -0.03333 -1.41563 -0.0331 C -1.41667 -0.03889 -1.41667 -0.04537 -1.41875 -0.05 C -1.4211 -0.05532 -1.42526 -0.05671 -1.42813 -0.06111 C -1.43477 -0.07152 -1.44063 -0.08333 -1.44688 -0.09444 C -1.48334 -0.15926 -1.44219 -0.1074 -1.46875 -0.13889 C -1.48308 -0.17708 -1.47409 -0.16805 -1.49063 -0.17777 C -1.49792 -0.19722 -1.5 -0.2074 -1.51563 -0.21666 C -1.51875 -0.21852 -1.52214 -0.21944 -1.525 -0.22222 C -1.53151 -0.2287 -1.53646 -0.2412 -1.54375 -0.24444 C -1.56459 -0.2537 -1.58256 -0.27338 -1.60313 -0.28333 C -1.60925 -0.28634 -1.61563 -0.28703 -1.62188 -0.28889 C -1.64896 -0.28518 -1.67605 -0.28264 -1.70313 -0.27777 C -1.71329 -0.27592 -1.72162 -0.26134 -1.73125 -0.25555 C -1.73933 -0.23402 -1.74258 -0.23032 -1.75625 -0.22222 C -1.75938 -0.21481 -1.76198 -0.20648 -1.76563 -0.2 C -1.76823 -0.19537 -1.77253 -0.19398 -1.775 -0.18889 C -1.79844 -0.1412 -1.77553 -0.1662 -1.8 -0.14444 C -1.80313 -0.13703 -1.80547 -0.12824 -1.80938 -0.12222 C -1.81576 -0.1125 -1.82448 -0.10856 -1.83125 -0.1 C -1.84844 -0.07801 -1.8668 -0.06481 -1.8875 -0.05555 C -1.88959 -0.05 -1.89063 -0.04236 -1.89375 -0.03889 C -1.89935 -0.03264 -1.90704 -0.03426 -1.91237 -0.02777 C -1.93529 -0.00069 -1.90665 -0.03379 -1.93438 -0.00555 C -1.93763 -0.00231 -1.94037 0.00255 -1.94375 0.00556 C -1.94675 0.0081 -1.95013 0.00857 -1.95313 0.01111 C -1.98451 0.03912 -1.93633 0.00417 -1.975 0.03334 C -1.99154 0.0463 -2.0112 0.04815 -2.028 0.06111 C -2.04245 0.07199 -2.04675 0.08195 -2.0625 0.08889 C -2.08855 0.08704 -2.11459 0.08658 -2.14063 0.08334 C -2.16563 0.08033 -2.14297 0.08056 -2.15938 0.06111 C -2.16485 0.05463 -2.17201 0.05556 -2.17813 0.05556 " pathEditMode="relative" rAng="0" ptsTypes="ffffffffffffffffffffffffffffffffffffffffffffffffffffffffffffffffffffffA">
                                      <p:cBhvr>
                                        <p:cTn id="14" dur="1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781 -0.14445 C -0.0707 -0.13982 -0.13346 -0.13681 -0.19622 -0.13334 C -0.30156 -0.13912 -0.40612 -0.14468 -0.51185 -0.14723 C -0.52018 -0.14908 -0.52943 -0.14769 -0.53711 -0.15278 C -0.53997 -0.15463 -0.54245 -0.15718 -0.5457 -0.15834 C -0.55391 -0.16112 -0.57096 -0.16389 -0.57096 -0.16366 C -0.64805 -0.16274 -0.72539 -0.15139 -0.80169 -0.16389 C -0.80651 -0.16459 -0.8099 -0.17014 -0.81445 -0.17223 C -0.81654 -0.175 -0.81836 -0.17825 -0.82083 -0.18056 C -0.82266 -0.18218 -0.82539 -0.18149 -0.82708 -0.18334 C -0.82917 -0.18542 -0.82982 -0.18912 -0.83138 -0.19167 C -0.8375 -0.20116 -0.8362 -0.19931 -0.84401 -0.20278 C -0.84687 -0.20834 -0.84831 -0.21575 -0.8526 -0.21945 C -0.85469 -0.2213 -0.85716 -0.22269 -0.85885 -0.225 C -0.87578 -0.247 -0.85443 -0.22709 -0.8737 -0.24167 C -0.88125 -0.24723 -0.88672 -0.25463 -0.89492 -0.25834 C -0.91536 -0.25649 -0.93594 -0.25579 -0.95625 -0.25278 C -0.96068 -0.25209 -0.96901 -0.24723 -0.96901 -0.247 C -0.97891 -0.2375 -0.98542 -0.2257 -0.9944 -0.21389 C -0.99805 -0.20903 -1.00286 -0.20649 -1.00703 -0.20278 C -1.02226 -0.18959 -1.00404 -0.19746 -1.02187 -0.19167 C -1.03138 -0.17292 -1.02018 -0.19121 -1.03242 -0.18056 C -1.0349 -0.17825 -1.03646 -0.17454 -1.0388 -0.17223 C -1.04284 -0.16806 -1.05156 -0.16112 -1.05156 -0.16088 C -1.05872 -0.147 -1.07057 -0.13982 -1.08112 -0.13056 C -1.08698 -0.12547 -1.09583 -0.1257 -1.10234 -0.12223 C -1.1207 -0.11181 -1.10221 -0.12037 -1.11719 -0.11389 C -1.12773 -0.11575 -1.13867 -0.11783 -1.14896 -0.11945 C -1.16081 -0.12107 -1.1776 -0.11991 -1.18906 -0.12778 C -1.197 -0.13287 -1.19479 -0.13403 -1.20195 -0.14167 C -1.20872 -0.14908 -1.21549 -0.15718 -1.22305 -0.16389 C -1.23841 -0.19352 -1.21458 -0.14838 -1.23359 -0.18056 C -1.23672 -0.18588 -1.23776 -0.19352 -1.24206 -0.19723 C -1.24622 -0.20093 -1.25117 -0.20348 -1.25469 -0.20834 C -1.25898 -0.21389 -1.2651 -0.21783 -1.26758 -0.225 C -1.26888 -0.22871 -1.26953 -0.23311 -1.27174 -0.23612 C -1.27331 -0.2382 -1.27604 -0.2375 -1.27799 -0.23889 C -1.28242 -0.24213 -1.28711 -0.24514 -1.29075 -0.25 C -1.29284 -0.25278 -1.29453 -0.25625 -1.29713 -0.25834 C -1.29961 -0.26019 -1.30273 -0.26019 -1.3056 -0.26112 C -1.31875 -0.27223 -1.30482 -0.26181 -1.32031 -0.26945 C -1.34036 -0.27917 -1.31471 -0.27223 -1.34362 -0.27778 C -1.35781 -0.27593 -1.372 -0.275 -1.38594 -0.27223 C -1.39635 -0.27014 -1.40208 -0.26227 -1.41146 -0.25834 C -1.41211 -0.25556 -1.41198 -0.25209 -1.41354 -0.25 C -1.4151 -0.24792 -1.41784 -0.24838 -1.41992 -0.24723 C -1.42213 -0.24561 -1.42409 -0.24352 -1.42643 -0.24167 C -1.43333 -0.22778 -1.42838 -0.23519 -1.44336 -0.22223 C -1.44583 -0.21991 -1.44713 -0.21621 -1.44948 -0.21389 C -1.46172 -0.20162 -1.45924 -0.20371 -1.4707 -0.2 C -1.47279 -0.19723 -1.47448 -0.19352 -1.47708 -0.19167 C -1.47956 -0.18982 -1.48281 -0.19028 -1.48555 -0.18889 C -1.48789 -0.1875 -1.48984 -0.18519 -1.49206 -0.18334 C -1.49479 -0.18056 -1.49726 -0.17732 -1.50026 -0.175 C -1.50495 -0.17153 -1.51042 -0.17014 -1.51523 -0.16667 C -1.522 -0.16135 -1.52904 -0.15394 -1.53633 -0.15 C -1.54101 -0.14723 -1.54622 -0.14653 -1.55117 -0.14445 C -1.55208 -0.14352 -1.56354 -0.13195 -1.56588 -0.13056 C -1.5707 -0.12778 -1.57591 -0.12709 -1.58073 -0.125 C -1.58216 -0.12223 -1.58281 -0.11829 -1.58503 -0.11667 C -1.59062 -0.11204 -1.59766 -0.11112 -1.60404 -0.10834 C -1.61406 -0.10394 -1.61927 -0.09769 -1.62943 -0.09445 C -1.63164 -0.0926 -1.63385 -0.09098 -1.63594 -0.08889 C -1.6388 -0.08542 -1.64088 -0.08033 -1.64427 -0.07778 C -1.65117 -0.07223 -1.66354 -0.06922 -1.67174 -0.06667 C -1.67995 -0.05579 -1.6819 -0.05625 -1.69297 -0.05278 C -1.70443 -0.04283 -1.7138 -0.0419 -1.72682 -0.03889 C -1.73138 -0.03774 -1.74805 -0.03125 -1.75013 -0.03033 C -1.76003 -0.03241 -1.77969 -0.03612 -1.77969 -0.03588 " pathEditMode="relative" rAng="0" ptsTypes="ffffffffffffffffffffffffffffffffffffffffffffffffffffffffffffffffffffA">
                                      <p:cBhvr>
                                        <p:cTn id="16" dur="1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6150" y="30289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6650" y="5715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6150" y="30480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10" grpId="0"/>
      <p:bldP spid="25" grpId="0"/>
      <p:bldP spid="20" grpId="0"/>
      <p:bldP spid="21" grpId="0"/>
      <p:bldP spid="27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0"/>
            <a:ext cx="4860018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1" y="3247157"/>
            <a:ext cx="4321658" cy="28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87" y="0"/>
            <a:ext cx="4685747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671" y="261947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1. 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Ô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­ưởng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28050" y="268643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Cầu Phù Đổng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5597" y="6175625"/>
            <a:ext cx="5536188" cy="67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phở cuốn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8493" y="617562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6073" y="262203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96515" y="268872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277569" y="212034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4556153" y="4904850"/>
            <a:ext cx="2254806" cy="1931276"/>
            <a:chOff x="4498053" y="4676302"/>
            <a:chExt cx="2254806" cy="1931276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3"/>
              </p:custDataLst>
            </p:nvPr>
          </p:nvCxnSpPr>
          <p:spPr>
            <a:xfrm flipH="1" flipV="1">
              <a:off x="5572703" y="5874544"/>
              <a:ext cx="555668" cy="3918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609859" y="6092678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Nam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3153" y="2206110"/>
            <a:ext cx="4248826" cy="3638099"/>
            <a:chOff x="4287182" y="2267567"/>
            <a:chExt cx="4199259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15456" t="7724"/>
            <a:stretch/>
          </p:blipFill>
          <p:spPr>
            <a:xfrm rot="277294">
              <a:off x="4287182" y="2267567"/>
              <a:ext cx="4199259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8852" y="225287"/>
            <a:ext cx="3957175" cy="23600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83871" y="243471"/>
            <a:ext cx="4002156" cy="2849216"/>
            <a:chOff x="2994989" y="31148"/>
            <a:chExt cx="4002156" cy="2580518"/>
          </a:xfrm>
        </p:grpSpPr>
        <p:cxnSp>
          <p:nvCxnSpPr>
            <p:cNvPr id="8" name="Straight Connector 7"/>
            <p:cNvCxnSpPr/>
            <p:nvPr>
              <p:custDataLst>
                <p:tags r:id="rId1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 Bắc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mien bac.gif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989" y="31148"/>
              <a:ext cx="4002156" cy="2052414"/>
            </a:xfrm>
            <a:prstGeom prst="rect">
              <a:avLst/>
            </a:prstGeom>
          </p:spPr>
        </p:pic>
      </p:grpSp>
      <p:sp>
        <p:nvSpPr>
          <p:cNvPr id="11270" name="AutoShape 6" descr="Kết quả hình ảnh cho phở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52069" y="203200"/>
            <a:ext cx="2747474" cy="2088973"/>
            <a:chOff x="897976" y="-85301"/>
            <a:chExt cx="2748247" cy="2387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76" y="-85301"/>
              <a:ext cx="2748247" cy="19323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1721" y="1867728"/>
              <a:ext cx="1771176" cy="43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anose="020B7200000000000000"/>
                </a:rPr>
                <a:t>Lăng</a:t>
              </a:r>
              <a:r>
                <a:rPr lang="en-US" b="1" dirty="0" smtClean="0">
                  <a:solidFill>
                    <a:srgbClr val="0000CC"/>
                  </a:solidFill>
                  <a:latin typeface=".VnAvant" panose="020B7200000000000000"/>
                </a:rPr>
                <a:t> </a:t>
              </a:r>
              <a:r>
                <a:rPr lang="vi-VN" b="1" dirty="0" smtClean="0">
                  <a:solidFill>
                    <a:srgbClr val="0000CC"/>
                  </a:solidFill>
                  <a:latin typeface=".VnAvant" panose="020B7200000000000000"/>
                </a:rPr>
                <a:t>Bác</a:t>
              </a:r>
              <a:endParaRPr lang="en-US" b="1" dirty="0">
                <a:solidFill>
                  <a:srgbClr val="0000CC"/>
                </a:solidFill>
                <a:latin typeface=".VnAvant" panose="020B720000000000000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48" y="2559141"/>
            <a:ext cx="2653668" cy="2189523"/>
            <a:chOff x="641075" y="2326912"/>
            <a:chExt cx="2826026" cy="2189523"/>
          </a:xfrm>
        </p:grpSpPr>
        <p:pic>
          <p:nvPicPr>
            <p:cNvPr id="11266" name="Picture 2" descr="Hình ảnh có liên qua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1075" y="2326912"/>
              <a:ext cx="2826026" cy="185260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31234" y="4147103"/>
              <a:ext cx="160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Hồ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Gươm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06044" y="4577149"/>
            <a:ext cx="2993572" cy="2127180"/>
            <a:chOff x="-75021" y="4576170"/>
            <a:chExt cx="3480832" cy="2314323"/>
          </a:xfrm>
        </p:grpSpPr>
        <p:pic>
          <p:nvPicPr>
            <p:cNvPr id="11268" name="Picture 4" descr="Kết quả hình ảnh cho văn miếu quốc tử giá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178" y="4576170"/>
              <a:ext cx="2808121" cy="191491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-75021" y="6488668"/>
              <a:ext cx="3480832" cy="40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Văn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Miếu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Quốc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Tử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Gi</a:t>
              </a:r>
              <a:r>
                <a:rPr lang="vi-VN" b="1" dirty="0">
                  <a:solidFill>
                    <a:srgbClr val="0000CC"/>
                  </a:solidFill>
                  <a:latin typeface=".VnAvant" pitchFamily="34" charset="0"/>
                </a:rPr>
                <a:t>á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89630" y="6441321"/>
            <a:ext cx="16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phở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68860" y="222604"/>
            <a:ext cx="3617936" cy="2028338"/>
            <a:chOff x="4595191" y="1944757"/>
            <a:chExt cx="3617936" cy="2028338"/>
          </a:xfrm>
        </p:grpSpPr>
        <p:pic>
          <p:nvPicPr>
            <p:cNvPr id="11278" name="Picture 14" descr="Hình ảnh có liên quan"/>
            <p:cNvPicPr>
              <a:picLocks noChangeAspect="1" noChangeArrowheads="1"/>
            </p:cNvPicPr>
            <p:nvPr/>
          </p:nvPicPr>
          <p:blipFill>
            <a:blip r:embed="rId14"/>
            <a:srcRect b="48488"/>
            <a:stretch>
              <a:fillRect/>
            </a:stretch>
          </p:blipFill>
          <p:spPr bwMode="auto">
            <a:xfrm>
              <a:off x="4595191" y="1944757"/>
              <a:ext cx="3617936" cy="17335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565913" y="3603763"/>
              <a:ext cx="242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 smtClean="0">
                  <a:solidFill>
                    <a:srgbClr val="0000CC"/>
                  </a:solidFill>
                  <a:latin typeface=".VnAvant" pitchFamily="34" charset="0"/>
                </a:rPr>
                <a:t>Cốm làng Vòng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47200" y="2304498"/>
            <a:ext cx="2540907" cy="2318302"/>
            <a:chOff x="5397638" y="4102376"/>
            <a:chExt cx="3057525" cy="2318302"/>
          </a:xfrm>
        </p:grpSpPr>
        <p:pic>
          <p:nvPicPr>
            <p:cNvPr id="11280" name="Picture 16" descr="Kết quả hình ảnh cho bún tha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7638" y="4102376"/>
              <a:ext cx="3057525" cy="20383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109252" y="6051346"/>
              <a:ext cx="176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B</a:t>
              </a:r>
              <a:r>
                <a:rPr lang="vi-VN" b="1" dirty="0">
                  <a:solidFill>
                    <a:srgbClr val="0000CC"/>
                  </a:solidFill>
                  <a:latin typeface=".VnAvant" pitchFamily="34" charset="0"/>
                </a:rPr>
                <a:t>ú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n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Thang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7462765" y="4537294"/>
            <a:ext cx="2653691" cy="184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6558501" y="5640739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98948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84849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2948E-6 L -0.20234 -0.31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2" grpId="0"/>
      <p:bldP spid="32" grpId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354169" y="476344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1452" y="5085831"/>
            <a:ext cx="158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>
                <a:solidFill>
                  <a:srgbClr val="0000CC"/>
                </a:solidFill>
                <a:latin typeface=".VnAvant"/>
              </a:rPr>
              <a:t>P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0640" y="6343650"/>
            <a:ext cx="704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452" y="5085831"/>
            <a:ext cx="7528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</a:rPr>
              <a:t>hở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sz="9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9711E-6 L 0.16667 -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6371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27937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37624" y="873319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1056" y="820170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8034" y="834692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566" y="98943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42542" y="856343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5568" y="974919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2138" y="856343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1056" y="820171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7" y="1267202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 smtClean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  <a:endParaRPr lang="en-US" sz="27600" b="1" dirty="0">
              <a:solidFill>
                <a:srgbClr val="00800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364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 smtClean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  <a:endParaRPr lang="en-US" sz="27600" b="1" dirty="0">
              <a:solidFill>
                <a:srgbClr val="00800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2" y="899885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1" y="4557486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828" y="827313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161141" y="433977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Bắc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Nam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6628" name="Picture 4" descr="Kết quả hình ảnh cho pho co hoi 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81267" y="2243712"/>
            <a:ext cx="4851854" cy="3225585"/>
          </a:xfrm>
          <a:prstGeom prst="rect">
            <a:avLst/>
          </a:prstGeom>
          <a:noFill/>
        </p:spPr>
      </p:pic>
      <p:sp>
        <p:nvSpPr>
          <p:cNvPr id="266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foody-mobile-hmbb-jpg-710-6361681464513773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199" y="370371"/>
            <a:ext cx="4696416" cy="287201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670853" y="3671873"/>
            <a:ext cx="5255434" cy="96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0627" y="5576438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Phố cổ Hội An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875049" y="3347480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ỳ Quảng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43197" y="5576438"/>
            <a:ext cx="93693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137788" y="3347971"/>
            <a:ext cx="105123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7" grpId="0"/>
      <p:bldP spid="18" grpId="0"/>
      <p:bldP spid="19" grpId="0"/>
      <p:bldP spid="19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19955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3995601" y="1882713"/>
            <a:ext cx="4097173" cy="3450143"/>
          </a:xfrm>
          <a:prstGeom prst="rect">
            <a:avLst/>
          </a:prstGeom>
        </p:spPr>
      </p:pic>
      <p:pic>
        <p:nvPicPr>
          <p:cNvPr id="5" name="Picture 4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10379" y="6165594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Nam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2" name="Picture 11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8674" name="Picture 2" descr="Kết quả hình ảnh cho dao ngoc phu qu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617" y="174171"/>
            <a:ext cx="5660571" cy="3178629"/>
          </a:xfrm>
          <a:prstGeom prst="rect">
            <a:avLst/>
          </a:prstGeom>
          <a:noFill/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90090" y="1231446"/>
            <a:ext cx="4010024" cy="4395107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39250" y="3393544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Đảo Ngọc Phú Quốc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54252" y="5656634"/>
            <a:ext cx="2768094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Bánh Pía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70404" y="33915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168963" y="339214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1707" y="568971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 smtClean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017219" y="56543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45430"/>
            <a:ext cx="9829800" cy="68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51325"/>
            <a:ext cx="10515600" cy="1325563"/>
          </a:xfrm>
        </p:spPr>
        <p:txBody>
          <a:bodyPr/>
          <a:lstStyle/>
          <a:p>
            <a:pPr algn="ctr"/>
            <a:r>
              <a:rPr lang="vi-VN" b="1" dirty="0" smtClean="0">
                <a:solidFill>
                  <a:srgbClr val="0000CC"/>
                </a:solidFill>
                <a:latin typeface=".VnAvant" pitchFamily="34" charset="0"/>
              </a:rPr>
              <a:t>Trò chơi : ai tinh mắt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133</Words>
  <Application>Microsoft Office PowerPoint</Application>
  <PresentationFormat>Widescreen</PresentationFormat>
  <Paragraphs>57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MingLiU-ExtB</vt:lpstr>
      <vt:lpstr>.VnAvant</vt:lpstr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: ai tinh mắt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Phong7T2</cp:lastModifiedBy>
  <cp:revision>112</cp:revision>
  <dcterms:created xsi:type="dcterms:W3CDTF">2018-01-20T02:02:26Z</dcterms:created>
  <dcterms:modified xsi:type="dcterms:W3CDTF">2020-08-18T05:35:10Z</dcterms:modified>
</cp:coreProperties>
</file>