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14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19F8-7461-4FFB-BC99-8AE7CA95EB62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200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19F8-7461-4FFB-BC99-8AE7CA95EB62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75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19F8-7461-4FFB-BC99-8AE7CA95EB62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282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19F8-7461-4FFB-BC99-8AE7CA95EB62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537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19F8-7461-4FFB-BC99-8AE7CA95EB62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262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19F8-7461-4FFB-BC99-8AE7CA95EB62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923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19F8-7461-4FFB-BC99-8AE7CA95EB62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940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19F8-7461-4FFB-BC99-8AE7CA95EB62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070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19F8-7461-4FFB-BC99-8AE7CA95EB62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875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19F8-7461-4FFB-BC99-8AE7CA95EB62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536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19F8-7461-4FFB-BC99-8AE7CA95EB62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116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D19F8-7461-4FFB-BC99-8AE7CA95EB62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FCE4C-50E4-4F67-B2BB-66CEB7E20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232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Welcome\Deskto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114" y="868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85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>
                <a:solidFill>
                  <a:srgbClr val="FF0000"/>
                </a:solidFill>
              </a:rPr>
              <a:t>PHÒNG GIÁO DỤC ĐÀO TẠO QUẬN LONG BIÊN</a:t>
            </a:r>
            <a:br>
              <a:rPr lang="en-US" sz="3100" b="1" dirty="0" smtClean="0">
                <a:solidFill>
                  <a:srgbClr val="FF0000"/>
                </a:solidFill>
              </a:rPr>
            </a:br>
            <a:r>
              <a:rPr lang="en-US" sz="3100" b="1" dirty="0" smtClean="0">
                <a:solidFill>
                  <a:srgbClr val="FF0000"/>
                </a:solidFill>
              </a:rPr>
              <a:t>TRƯỜNG MẦM NON HOA SỮA</a:t>
            </a:r>
            <a:br>
              <a:rPr lang="en-US" sz="3100" b="1" dirty="0" smtClean="0">
                <a:solidFill>
                  <a:srgbClr val="FF0000"/>
                </a:solidFill>
              </a:rPr>
            </a:br>
            <a:r>
              <a:rPr lang="en-US" sz="3100" b="1" dirty="0" smtClean="0">
                <a:solidFill>
                  <a:srgbClr val="FF0000"/>
                </a:solidFill>
              </a:rPr>
              <a:t/>
            </a:r>
            <a:br>
              <a:rPr lang="en-US" sz="3100" b="1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>PHÁT TRIỂN NHẬN THỨC</a:t>
            </a:r>
            <a:br>
              <a:rPr lang="en-US" dirty="0" smtClean="0">
                <a:solidFill>
                  <a:srgbClr val="00B050"/>
                </a:solidFill>
              </a:rPr>
            </a:b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7486" y="2362200"/>
            <a:ext cx="6400800" cy="17526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dirty="0" err="1" smtClean="0">
                <a:solidFill>
                  <a:srgbClr val="0070C0"/>
                </a:solidFill>
              </a:rPr>
              <a:t>Đề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tài</a:t>
            </a:r>
            <a:r>
              <a:rPr lang="en-US" dirty="0" smtClean="0">
                <a:solidFill>
                  <a:srgbClr val="0070C0"/>
                </a:solidFill>
              </a:rPr>
              <a:t>: </a:t>
            </a:r>
            <a:r>
              <a:rPr lang="en-US" dirty="0" err="1" smtClean="0">
                <a:solidFill>
                  <a:srgbClr val="0070C0"/>
                </a:solidFill>
              </a:rPr>
              <a:t>Nhận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biết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cầu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khối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trụ</a:t>
            </a:r>
            <a:r>
              <a:rPr lang="en-US" dirty="0" smtClean="0">
                <a:solidFill>
                  <a:srgbClr val="0070C0"/>
                </a:solidFill>
              </a:rPr>
              <a:t>                    </a:t>
            </a:r>
            <a:endParaRPr lang="en-US" dirty="0">
              <a:solidFill>
                <a:srgbClr val="0070C0"/>
              </a:solidFill>
            </a:endParaRPr>
          </a:p>
          <a:p>
            <a:pPr algn="l"/>
            <a:r>
              <a:rPr lang="en-US" dirty="0" err="1" smtClean="0">
                <a:solidFill>
                  <a:srgbClr val="0070C0"/>
                </a:solidFill>
              </a:rPr>
              <a:t>Lứa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tuổi</a:t>
            </a:r>
            <a:r>
              <a:rPr lang="en-US" dirty="0" smtClean="0">
                <a:solidFill>
                  <a:srgbClr val="0070C0"/>
                </a:solidFill>
              </a:rPr>
              <a:t>: 5-6 </a:t>
            </a:r>
            <a:r>
              <a:rPr lang="en-US" dirty="0" err="1" smtClean="0">
                <a:solidFill>
                  <a:srgbClr val="0070C0"/>
                </a:solidFill>
              </a:rPr>
              <a:t>tuổi</a:t>
            </a:r>
            <a:endParaRPr lang="en-US" dirty="0" smtClean="0">
              <a:solidFill>
                <a:srgbClr val="0070C0"/>
              </a:solidFill>
            </a:endParaRPr>
          </a:p>
          <a:p>
            <a:pPr algn="l"/>
            <a:r>
              <a:rPr lang="en-US" dirty="0" err="1" smtClean="0">
                <a:solidFill>
                  <a:srgbClr val="0070C0"/>
                </a:solidFill>
              </a:rPr>
              <a:t>Thời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gian</a:t>
            </a:r>
            <a:r>
              <a:rPr lang="en-US" dirty="0" smtClean="0">
                <a:solidFill>
                  <a:srgbClr val="0070C0"/>
                </a:solidFill>
              </a:rPr>
              <a:t>: 30-35 </a:t>
            </a:r>
            <a:r>
              <a:rPr lang="en-US" dirty="0" err="1" smtClean="0">
                <a:solidFill>
                  <a:srgbClr val="0070C0"/>
                </a:solidFill>
              </a:rPr>
              <a:t>phút</a:t>
            </a:r>
            <a:endParaRPr lang="en-US" dirty="0" smtClean="0">
              <a:solidFill>
                <a:srgbClr val="0070C0"/>
              </a:solidFill>
            </a:endParaRPr>
          </a:p>
          <a:p>
            <a:pPr algn="l"/>
            <a:r>
              <a:rPr lang="en-US" dirty="0" err="1" smtClean="0">
                <a:solidFill>
                  <a:srgbClr val="0070C0"/>
                </a:solidFill>
              </a:rPr>
              <a:t>Ngày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dạy</a:t>
            </a:r>
            <a:r>
              <a:rPr lang="en-US" dirty="0" smtClean="0">
                <a:solidFill>
                  <a:srgbClr val="0070C0"/>
                </a:solidFill>
              </a:rPr>
              <a:t>: 25-01-2020</a:t>
            </a:r>
          </a:p>
          <a:p>
            <a:pPr algn="l"/>
            <a:r>
              <a:rPr lang="en-US" dirty="0" err="1" smtClean="0">
                <a:solidFill>
                  <a:srgbClr val="0070C0"/>
                </a:solidFill>
              </a:rPr>
              <a:t>Người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dạy</a:t>
            </a:r>
            <a:r>
              <a:rPr lang="en-US" dirty="0" smtClean="0">
                <a:solidFill>
                  <a:srgbClr val="0070C0"/>
                </a:solidFill>
              </a:rPr>
              <a:t>: </a:t>
            </a:r>
            <a:r>
              <a:rPr lang="en-US" dirty="0" err="1" smtClean="0">
                <a:solidFill>
                  <a:srgbClr val="0070C0"/>
                </a:solidFill>
              </a:rPr>
              <a:t>Nguyễn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THị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Hòa</a:t>
            </a:r>
            <a:endParaRPr lang="en-US" dirty="0" smtClean="0">
              <a:solidFill>
                <a:srgbClr val="0070C0"/>
              </a:solidFill>
            </a:endParaRPr>
          </a:p>
          <a:p>
            <a:pPr algn="l"/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347486" y="4953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 smtClean="0">
              <a:solidFill>
                <a:srgbClr val="0070C0"/>
              </a:solidFill>
            </a:endParaRPr>
          </a:p>
          <a:p>
            <a:endParaRPr lang="en-US" sz="2000" dirty="0">
              <a:solidFill>
                <a:srgbClr val="0070C0"/>
              </a:solidFill>
            </a:endParaRPr>
          </a:p>
          <a:p>
            <a:endParaRPr lang="en-US" sz="2000" dirty="0" smtClean="0">
              <a:solidFill>
                <a:srgbClr val="0070C0"/>
              </a:solidFill>
            </a:endParaRPr>
          </a:p>
          <a:p>
            <a:endParaRPr lang="en-US" sz="2000" dirty="0">
              <a:solidFill>
                <a:srgbClr val="0070C0"/>
              </a:solidFill>
            </a:endParaRPr>
          </a:p>
          <a:p>
            <a:r>
              <a:rPr lang="en-US" sz="2000" dirty="0" err="1" smtClean="0">
                <a:solidFill>
                  <a:srgbClr val="FF0000"/>
                </a:solidFill>
              </a:rPr>
              <a:t>Năm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học</a:t>
            </a:r>
            <a:r>
              <a:rPr lang="en-US" sz="2000" dirty="0" smtClean="0">
                <a:solidFill>
                  <a:srgbClr val="FF0000"/>
                </a:solidFill>
              </a:rPr>
              <a:t>: 2018 - 2019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02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275" y="1981200"/>
            <a:ext cx="2378075" cy="305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04800"/>
            <a:ext cx="77724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672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772400" cy="1219200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Nhận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biết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phân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biệt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khối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cầu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khối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trụ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66800" y="2209800"/>
            <a:ext cx="2376488" cy="260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2153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533401"/>
            <a:ext cx="7772400" cy="1219200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0070C0"/>
                </a:solidFill>
              </a:rPr>
              <a:t>Đặc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điểm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khối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vuông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4191000"/>
            <a:ext cx="1143000" cy="1447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133600" y="4191000"/>
            <a:ext cx="1143000" cy="1447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417424" y="4191000"/>
            <a:ext cx="1154575" cy="147287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648200" y="4216078"/>
            <a:ext cx="1143000" cy="1447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943600" y="4201610"/>
            <a:ext cx="1143000" cy="1447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91400" y="4201610"/>
            <a:ext cx="1066800" cy="1447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ube 11"/>
          <p:cNvSpPr/>
          <p:nvPr/>
        </p:nvSpPr>
        <p:spPr>
          <a:xfrm>
            <a:off x="3417424" y="1676400"/>
            <a:ext cx="1916576" cy="220980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76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0070C0"/>
                </a:solidFill>
              </a:rPr>
              <a:t>Đặc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điểm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khối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chữ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nhật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4" name="Cube 3"/>
          <p:cNvSpPr/>
          <p:nvPr/>
        </p:nvSpPr>
        <p:spPr>
          <a:xfrm>
            <a:off x="2743200" y="1524000"/>
            <a:ext cx="3429000" cy="1752600"/>
          </a:xfrm>
          <a:prstGeom prst="cub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1000" y="4038600"/>
            <a:ext cx="1676400" cy="10668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209800" y="4075253"/>
            <a:ext cx="1676400" cy="10668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038600" y="4075253"/>
            <a:ext cx="1676400" cy="10668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867400" y="4075253"/>
            <a:ext cx="1676400" cy="10668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09800" y="5486400"/>
            <a:ext cx="1676400" cy="10668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221866" y="5486400"/>
            <a:ext cx="1676400" cy="10668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65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So </a:t>
            </a:r>
            <a:r>
              <a:rPr lang="en-US" sz="2800" dirty="0" err="1" smtClean="0">
                <a:solidFill>
                  <a:srgbClr val="00B050"/>
                </a:solidFill>
              </a:rPr>
              <a:t>sánh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khối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vuông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và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khối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chữ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nhật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362200" y="1143000"/>
            <a:ext cx="4343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1143000"/>
            <a:ext cx="306526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Điểm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giống</a:t>
            </a:r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nhau</a:t>
            </a:r>
            <a:endParaRPr lang="en-US" sz="3200" b="1" cap="none" spc="0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Cube 5"/>
          <p:cNvSpPr/>
          <p:nvPr/>
        </p:nvSpPr>
        <p:spPr>
          <a:xfrm>
            <a:off x="1230798" y="1917540"/>
            <a:ext cx="1151631" cy="144780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ube 6"/>
          <p:cNvSpPr/>
          <p:nvPr/>
        </p:nvSpPr>
        <p:spPr>
          <a:xfrm>
            <a:off x="5029200" y="1979272"/>
            <a:ext cx="2209800" cy="1066800"/>
          </a:xfrm>
          <a:prstGeom prst="cub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" y="396240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120813" y="396240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905000" y="396867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1000" y="495300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120813" y="495300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905000" y="495300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800600" y="388620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019800" y="388620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239000" y="388620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800600" y="494239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019800" y="494239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239000" y="495300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841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err="1" smtClean="0">
                <a:solidFill>
                  <a:srgbClr val="FF0000"/>
                </a:solidFill>
              </a:rPr>
              <a:t>Điểm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khác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nhau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Cube 3"/>
          <p:cNvSpPr/>
          <p:nvPr/>
        </p:nvSpPr>
        <p:spPr>
          <a:xfrm>
            <a:off x="1230798" y="1917540"/>
            <a:ext cx="1151631" cy="144780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be 4"/>
          <p:cNvSpPr/>
          <p:nvPr/>
        </p:nvSpPr>
        <p:spPr>
          <a:xfrm>
            <a:off x="5029200" y="1979272"/>
            <a:ext cx="2209800" cy="1066800"/>
          </a:xfrm>
          <a:prstGeom prst="cub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81000" y="396240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120813" y="396240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05000" y="396867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" y="495300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120813" y="495300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905000" y="4953000"/>
            <a:ext cx="6858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800600" y="388620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019800" y="388620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239000" y="388620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800600" y="494239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019800" y="494239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239000" y="4953000"/>
            <a:ext cx="1066800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365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75</Words>
  <Application>Microsoft Office PowerPoint</Application>
  <PresentationFormat>On-screen Show (4:3)</PresentationFormat>
  <Paragraphs>17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PHÒNG GIÁO DỤC ĐÀO TẠO QUẬN LONG BIÊN TRƯỜNG MẦM NON HOA SỮA  PHÁT TRIỂN NHẬN THỨC </vt:lpstr>
      <vt:lpstr>PowerPoint Presentation</vt:lpstr>
      <vt:lpstr>Nhận biết phân biệt khối cầu, khối trụ</vt:lpstr>
      <vt:lpstr>Đặc điểm khối vuông</vt:lpstr>
      <vt:lpstr>Đặc điểm khối chữ nhật</vt:lpstr>
      <vt:lpstr>So sánh khối vuông và khối chữ nhật</vt:lpstr>
      <vt:lpstr>Điểm khác nhau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Welcome</dc:creator>
  <cp:lastModifiedBy>Phong7T2</cp:lastModifiedBy>
  <cp:revision>17</cp:revision>
  <dcterms:created xsi:type="dcterms:W3CDTF">2018-04-13T04:01:21Z</dcterms:created>
  <dcterms:modified xsi:type="dcterms:W3CDTF">2020-08-18T05:22:57Z</dcterms:modified>
</cp:coreProperties>
</file>