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1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3175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VĐ: </a:t>
            </a:r>
            <a:r>
              <a:rPr lang="en-US" dirty="0" err="1" smtClean="0">
                <a:solidFill>
                  <a:srgbClr val="FF0000"/>
                </a:solidFill>
              </a:rPr>
              <a:t>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vẽ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môi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trường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màu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xanh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Giáng Tiên – Em Vẽ Môi Trường Màu X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3175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Quan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9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991</TotalTime>
  <Words>55</Words>
  <Application>Microsoft Office PowerPoint</Application>
  <PresentationFormat>On-screen Show (4:3)</PresentationFormat>
  <Paragraphs>11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Times New Roman</vt:lpstr>
      <vt:lpstr>Office Theme</vt:lpstr>
      <vt:lpstr>PowerPoint Presentation</vt:lpstr>
      <vt:lpstr>Hát và VĐ: Em vẽ môi trường màu xanh</vt:lpstr>
      <vt:lpstr>Quan sát tranh và đàm thoại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Phong7T2</cp:lastModifiedBy>
  <cp:revision>36</cp:revision>
  <dcterms:created xsi:type="dcterms:W3CDTF">2017-11-07T05:57:17Z</dcterms:created>
  <dcterms:modified xsi:type="dcterms:W3CDTF">2020-08-18T05:57:09Z</dcterms:modified>
</cp:coreProperties>
</file>