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71" r:id="rId4"/>
    <p:sldId id="274" r:id="rId5"/>
    <p:sldId id="261" r:id="rId6"/>
    <p:sldId id="275" r:id="rId7"/>
    <p:sldId id="276" r:id="rId8"/>
    <p:sldId id="260" r:id="rId9"/>
    <p:sldId id="272" r:id="rId10"/>
    <p:sldId id="258" r:id="rId11"/>
    <p:sldId id="262" r:id="rId12"/>
    <p:sldId id="259" r:id="rId13"/>
    <p:sldId id="263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13.jpg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microsoft.com/office/2007/relationships/hdphoto" Target="../media/hdphoto9.wdp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905000"/>
            <a:ext cx="8915400" cy="2590800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b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b="1" dirty="0">
                <a:solidFill>
                  <a:srgbClr val="FF0000"/>
                </a:solidFill>
                <a:cs typeface="Times New Roman" pitchFamily="18" charset="0"/>
              </a:rPr>
              <a:t>25-30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544" y="24781"/>
            <a:ext cx="6978443" cy="114300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Câu</a:t>
            </a:r>
            <a:r>
              <a:rPr lang="en-US" sz="2400" b="1" dirty="0">
                <a:solidFill>
                  <a:srgbClr val="00B050"/>
                </a:solidFill>
              </a:rPr>
              <a:t> 3: </a:t>
            </a:r>
            <a:r>
              <a:rPr lang="en-US" sz="2400" b="1" dirty="0" err="1">
                <a:solidFill>
                  <a:srgbClr val="00B050"/>
                </a:solidFill>
              </a:rPr>
              <a:t>Khối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6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chữ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nhật</a:t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7800" y="1371599"/>
            <a:ext cx="3232357" cy="2590797"/>
            <a:chOff x="152399" y="1679010"/>
            <a:chExt cx="2784935" cy="2283390"/>
          </a:xfrm>
        </p:grpSpPr>
        <p:sp>
          <p:nvSpPr>
            <p:cNvPr id="28" name="Rectangle 27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399" y="2276648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00B050"/>
                  </a:solidFill>
                </a:rPr>
                <a:t>2.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1404634"/>
            <a:ext cx="2993315" cy="2557765"/>
            <a:chOff x="5306860" y="1717632"/>
            <a:chExt cx="26821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717632"/>
              <a:ext cx="2045436" cy="21336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6180835" y="1805444"/>
              <a:ext cx="1660430" cy="195797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306860" y="2162827"/>
              <a:ext cx="609600" cy="1103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00B050"/>
                  </a:solidFill>
                </a:rPr>
                <a:t>1.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758" y="4298163"/>
            <a:ext cx="3066202" cy="2559837"/>
            <a:chOff x="3125359" y="4405360"/>
            <a:chExt cx="2854881" cy="2362200"/>
          </a:xfrm>
        </p:grpSpPr>
        <p:sp>
          <p:nvSpPr>
            <p:cNvPr id="27" name="Rectangle 26"/>
            <p:cNvSpPr/>
            <p:nvPr/>
          </p:nvSpPr>
          <p:spPr>
            <a:xfrm>
              <a:off x="3827966" y="4405360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4" y="4526796"/>
              <a:ext cx="1803857" cy="211932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25359" y="4879098"/>
              <a:ext cx="609600" cy="122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00B050"/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02466" y="1731246"/>
            <a:ext cx="6324600" cy="3907554"/>
            <a:chOff x="152399" y="1679010"/>
            <a:chExt cx="2784935" cy="2283390"/>
          </a:xfrm>
        </p:grpSpPr>
        <p:sp>
          <p:nvSpPr>
            <p:cNvPr id="9" name="Rectangle 8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2399" y="2015657"/>
              <a:ext cx="609600" cy="172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11500" b="1" dirty="0">
                  <a:solidFill>
                    <a:srgbClr val="00B050"/>
                  </a:solidFill>
                </a:rPr>
                <a:t>2.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557" y="58507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Câu</a:t>
            </a:r>
            <a:r>
              <a:rPr lang="en-US" sz="2400" b="1" dirty="0">
                <a:solidFill>
                  <a:srgbClr val="FF0000"/>
                </a:solidFill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giống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chữ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nhật</a:t>
            </a:r>
            <a:br>
              <a:rPr lang="en-US" sz="5400" b="1" dirty="0">
                <a:solidFill>
                  <a:srgbClr val="00B050"/>
                </a:solidFill>
              </a:rPr>
            </a:br>
            <a:endParaRPr lang="en-US" sz="5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022993"/>
            <a:ext cx="3014803" cy="2712817"/>
            <a:chOff x="386013" y="1249583"/>
            <a:chExt cx="3014803" cy="2712817"/>
          </a:xfrm>
        </p:grpSpPr>
        <p:sp>
          <p:nvSpPr>
            <p:cNvPr id="3" name="Rectangle 2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1.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181600" y="1040355"/>
            <a:ext cx="2984793" cy="2712817"/>
            <a:chOff x="5110677" y="1272491"/>
            <a:chExt cx="2984793" cy="2712817"/>
          </a:xfrm>
        </p:grpSpPr>
        <p:sp>
          <p:nvSpPr>
            <p:cNvPr id="27" name="Rectangle 26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2. </a:t>
              </a:r>
              <a:br>
                <a:rPr lang="en-US" sz="4400" b="1" dirty="0">
                  <a:solidFill>
                    <a:srgbClr val="7030A0"/>
                  </a:solidFill>
                </a:rPr>
              </a:br>
              <a:r>
                <a:rPr lang="en-US" sz="4400" b="1" dirty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83443" y="3962400"/>
            <a:ext cx="4492381" cy="2345499"/>
            <a:chOff x="1908419" y="4334200"/>
            <a:chExt cx="4492381" cy="2345499"/>
          </a:xfrm>
        </p:grpSpPr>
        <p:sp>
          <p:nvSpPr>
            <p:cNvPr id="28" name="Rectangle 27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8419" y="4851669"/>
              <a:ext cx="62259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1612042"/>
            <a:ext cx="6986353" cy="3962400"/>
            <a:chOff x="1908419" y="4334200"/>
            <a:chExt cx="4492381" cy="2345499"/>
          </a:xfrm>
        </p:grpSpPr>
        <p:sp>
          <p:nvSpPr>
            <p:cNvPr id="9" name="Rectangle 8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08419" y="4851669"/>
              <a:ext cx="622593" cy="1038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7200" b="1" dirty="0">
                  <a:solidFill>
                    <a:srgbClr val="FF0000"/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1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614090"/>
            <a:ext cx="8458199" cy="635493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Câu</a:t>
            </a:r>
            <a:r>
              <a:rPr lang="en-US" sz="2800" b="1" dirty="0">
                <a:solidFill>
                  <a:srgbClr val="7030A0"/>
                </a:solidFill>
              </a:rPr>
              <a:t> 1: </a:t>
            </a:r>
            <a:r>
              <a:rPr lang="en-US" sz="2800" b="1" dirty="0" err="1">
                <a:solidFill>
                  <a:srgbClr val="7030A0"/>
                </a:solidFill>
              </a:rPr>
              <a:t>Trong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các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sau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nào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là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vuông</a:t>
            </a:r>
            <a:r>
              <a:rPr lang="en-US" sz="2800" b="1" dirty="0">
                <a:solidFill>
                  <a:srgbClr val="7030A0"/>
                </a:solidFill>
              </a:rPr>
              <a:t>?</a:t>
            </a:r>
            <a:br>
              <a:rPr lang="en-US" sz="4000" b="1" dirty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62400" y="1434377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86000" y="4124465"/>
            <a:ext cx="2721027" cy="2545539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7030A0"/>
                    </a:solidFill>
                  </a:rPr>
                  <a:t>3.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9411" y="1434377"/>
            <a:ext cx="2720990" cy="2312213"/>
            <a:chOff x="2994833" y="4214261"/>
            <a:chExt cx="3061555" cy="2559837"/>
          </a:xfrm>
        </p:grpSpPr>
        <p:sp>
          <p:nvSpPr>
            <p:cNvPr id="10" name="Rectangle 9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791200" y="4089136"/>
            <a:ext cx="2947987" cy="2616200"/>
            <a:chOff x="5791200" y="4148735"/>
            <a:chExt cx="2947987" cy="2616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148735"/>
              <a:ext cx="2109787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791200" y="507211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4.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0" y="1143000"/>
            <a:ext cx="3962400" cy="3429000"/>
            <a:chOff x="93601" y="1568213"/>
            <a:chExt cx="2801999" cy="2358756"/>
          </a:xfrm>
        </p:grpSpPr>
        <p:grpSp>
          <p:nvGrpSpPr>
            <p:cNvPr id="10" name="Group 9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7030A0"/>
                    </a:solidFill>
                  </a:rPr>
                  <a:t>3.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87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3: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vuông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80734" y="1200988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257" y="385115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800" y="3694158"/>
            <a:ext cx="3014803" cy="2712817"/>
            <a:chOff x="386013" y="1249583"/>
            <a:chExt cx="3014803" cy="2712817"/>
          </a:xfrm>
        </p:grpSpPr>
        <p:sp>
          <p:nvSpPr>
            <p:cNvPr id="18" name="Rectangle 17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4.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8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0"/>
            </p:par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2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23602" y="914400"/>
            <a:ext cx="5181600" cy="5044577"/>
            <a:chOff x="5438218" y="4206377"/>
            <a:chExt cx="3020624" cy="2398834"/>
          </a:xfrm>
        </p:grpSpPr>
        <p:sp>
          <p:nvSpPr>
            <p:cNvPr id="9" name="Rectangle 8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297922" y="4424144"/>
              <a:ext cx="2010753" cy="2047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38218" y="4847905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614090"/>
            <a:ext cx="8458199" cy="635493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Câu</a:t>
            </a:r>
            <a:r>
              <a:rPr lang="en-US" sz="2800" b="1" dirty="0">
                <a:solidFill>
                  <a:srgbClr val="7030A0"/>
                </a:solidFill>
              </a:rPr>
              <a:t> 1: </a:t>
            </a:r>
            <a:r>
              <a:rPr lang="en-US" sz="2800" b="1" dirty="0" err="1">
                <a:solidFill>
                  <a:srgbClr val="7030A0"/>
                </a:solidFill>
              </a:rPr>
              <a:t>Trong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các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sau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nào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là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cầu</a:t>
            </a:r>
            <a:r>
              <a:rPr lang="en-US" sz="2800" b="1" dirty="0">
                <a:solidFill>
                  <a:srgbClr val="7030A0"/>
                </a:solidFill>
              </a:rPr>
              <a:t>?</a:t>
            </a:r>
            <a:br>
              <a:rPr lang="en-US" sz="4000" b="1" dirty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62400" y="1434377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86000" y="4124465"/>
            <a:ext cx="2721027" cy="2545539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7030A0"/>
                    </a:solidFill>
                  </a:rPr>
                  <a:t>3.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9411" y="1434377"/>
            <a:ext cx="2720990" cy="2312213"/>
            <a:chOff x="2994833" y="4214261"/>
            <a:chExt cx="3061555" cy="2559837"/>
          </a:xfrm>
        </p:grpSpPr>
        <p:sp>
          <p:nvSpPr>
            <p:cNvPr id="10" name="Rectangle 9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791200" y="4089136"/>
            <a:ext cx="2947987" cy="2616200"/>
            <a:chOff x="5791200" y="4148735"/>
            <a:chExt cx="2947987" cy="2616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148735"/>
              <a:ext cx="2109787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791200" y="507211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4.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9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133600" y="1282323"/>
            <a:ext cx="3810000" cy="3459105"/>
            <a:chOff x="2994833" y="4214261"/>
            <a:chExt cx="3061555" cy="2559837"/>
          </a:xfrm>
        </p:grpSpPr>
        <p:sp>
          <p:nvSpPr>
            <p:cNvPr id="5" name="Rectangle 4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530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</a:rPr>
              <a:t>cầu,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bao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cong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tròn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lăn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nhiều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phía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80734" y="1200988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257" y="385115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800" y="3694158"/>
            <a:ext cx="3014803" cy="2712817"/>
            <a:chOff x="386013" y="1249583"/>
            <a:chExt cx="3014803" cy="2712817"/>
          </a:xfrm>
        </p:grpSpPr>
        <p:sp>
          <p:nvSpPr>
            <p:cNvPr id="18" name="Rectangle 17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4.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0"/>
            </p:par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09800" y="1670327"/>
            <a:ext cx="3962400" cy="3130273"/>
            <a:chOff x="386013" y="1249583"/>
            <a:chExt cx="3014803" cy="2712817"/>
          </a:xfrm>
        </p:grpSpPr>
        <p:sp>
          <p:nvSpPr>
            <p:cNvPr id="10" name="Rectangle 9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4.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87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501</TotalTime>
  <Words>176</Words>
  <Application>Microsoft Office PowerPoint</Application>
  <PresentationFormat>On-screen Show (4:3)</PresentationFormat>
  <Paragraphs>58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          Làm quen với toán                                                Đề tài: Ôn khối cầu, khối trụ, khối vuông, khối chữ nhật             Lứa tuổi: Mẫu giáo lớn         Số lượng: 25-30 trẻ                   </vt:lpstr>
      <vt:lpstr>Câu 1: Trong các khối sau, khối nào là khối vuông? </vt:lpstr>
      <vt:lpstr>PowerPoint Presentation</vt:lpstr>
      <vt:lpstr>                 Câu 3: Khối gì có dạng khối vuông?</vt:lpstr>
      <vt:lpstr>PowerPoint Presentation</vt:lpstr>
      <vt:lpstr>Câu 1: Trong các khối sau, khối nào là khối cầu? </vt:lpstr>
      <vt:lpstr>PowerPoint Presentation</vt:lpstr>
      <vt:lpstr>                 Câu 2: Đồ vật gì có dạng khối cầu, có đường bao cong tròn và lăn được nhiều phía? </vt:lpstr>
      <vt:lpstr>PowerPoint Presentation</vt:lpstr>
      <vt:lpstr>Câu 3: Khối gì có 6 mặt các mặt đều là hình chữ nhật  </vt:lpstr>
      <vt:lpstr>PowerPoint Presentation</vt:lpstr>
      <vt:lpstr>Câu 4: Bé hãy tìm đồ vật có hình dạng giống khối chữ nhật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Administrator</cp:lastModifiedBy>
  <cp:revision>46</cp:revision>
  <dcterms:created xsi:type="dcterms:W3CDTF">2017-10-18T09:55:45Z</dcterms:created>
  <dcterms:modified xsi:type="dcterms:W3CDTF">2021-10-24T14:01:54Z</dcterms:modified>
</cp:coreProperties>
</file>