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4" r:id="rId7"/>
    <p:sldId id="269" r:id="rId8"/>
    <p:sldId id="266" r:id="rId9"/>
    <p:sldId id="267" r:id="rId10"/>
    <p:sldId id="268" r:id="rId11"/>
    <p:sldId id="284" r:id="rId12"/>
    <p:sldId id="270" r:id="rId13"/>
    <p:sldId id="271" r:id="rId14"/>
    <p:sldId id="272" r:id="rId15"/>
    <p:sldId id="273" r:id="rId16"/>
    <p:sldId id="274" r:id="rId17"/>
    <p:sldId id="275" r:id="rId18"/>
    <p:sldId id="276" r:id="rId19"/>
    <p:sldId id="277" r:id="rId20"/>
    <p:sldId id="278" r:id="rId21"/>
    <p:sldId id="279" r:id="rId22"/>
    <p:sldId id="280" r:id="rId23"/>
    <p:sldId id="282" r:id="rId24"/>
    <p:sldId id="281" r:id="rId25"/>
    <p:sldId id="2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4" d="100"/>
          <a:sy n="84" d="100"/>
        </p:scale>
        <p:origin x="84"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4008DE-EEC6-43D8-812A-E0EA07D39300}" type="datetimeFigureOut">
              <a:rPr lang="en-US" smtClean="0"/>
              <a:t>07/11/2020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E68EE-4ED9-4301-9538-122E73AB6657}" type="slidenum">
              <a:rPr lang="en-US" smtClean="0"/>
              <a:t>‹#›</a:t>
            </a:fld>
            <a:endParaRPr lang="en-US"/>
          </a:p>
        </p:txBody>
      </p:sp>
    </p:spTree>
    <p:extLst>
      <p:ext uri="{BB962C8B-B14F-4D97-AF65-F5344CB8AC3E}">
        <p14:creationId xmlns:p14="http://schemas.microsoft.com/office/powerpoint/2010/main" val="245169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008DE-EEC6-43D8-812A-E0EA07D39300}" type="datetimeFigureOut">
              <a:rPr lang="en-US" smtClean="0"/>
              <a:t>07/11/2020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E68EE-4ED9-4301-9538-122E73AB6657}" type="slidenum">
              <a:rPr lang="en-US" smtClean="0"/>
              <a:t>‹#›</a:t>
            </a:fld>
            <a:endParaRPr lang="en-US"/>
          </a:p>
        </p:txBody>
      </p:sp>
    </p:spTree>
    <p:extLst>
      <p:ext uri="{BB962C8B-B14F-4D97-AF65-F5344CB8AC3E}">
        <p14:creationId xmlns:p14="http://schemas.microsoft.com/office/powerpoint/2010/main" val="302786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008DE-EEC6-43D8-812A-E0EA07D39300}" type="datetimeFigureOut">
              <a:rPr lang="en-US" smtClean="0"/>
              <a:t>07/11/2020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E68EE-4ED9-4301-9538-122E73AB6657}" type="slidenum">
              <a:rPr lang="en-US" smtClean="0"/>
              <a:t>‹#›</a:t>
            </a:fld>
            <a:endParaRPr lang="en-US"/>
          </a:p>
        </p:txBody>
      </p:sp>
    </p:spTree>
    <p:extLst>
      <p:ext uri="{BB962C8B-B14F-4D97-AF65-F5344CB8AC3E}">
        <p14:creationId xmlns:p14="http://schemas.microsoft.com/office/powerpoint/2010/main" val="3065763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008DE-EEC6-43D8-812A-E0EA07D39300}" type="datetimeFigureOut">
              <a:rPr lang="en-US" smtClean="0"/>
              <a:t>07/11/2020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E68EE-4ED9-4301-9538-122E73AB6657}" type="slidenum">
              <a:rPr lang="en-US" smtClean="0"/>
              <a:t>‹#›</a:t>
            </a:fld>
            <a:endParaRPr lang="en-US"/>
          </a:p>
        </p:txBody>
      </p:sp>
    </p:spTree>
    <p:extLst>
      <p:ext uri="{BB962C8B-B14F-4D97-AF65-F5344CB8AC3E}">
        <p14:creationId xmlns:p14="http://schemas.microsoft.com/office/powerpoint/2010/main" val="1629179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4008DE-EEC6-43D8-812A-E0EA07D39300}" type="datetimeFigureOut">
              <a:rPr lang="en-US" smtClean="0"/>
              <a:t>07/11/2020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E68EE-4ED9-4301-9538-122E73AB6657}" type="slidenum">
              <a:rPr lang="en-US" smtClean="0"/>
              <a:t>‹#›</a:t>
            </a:fld>
            <a:endParaRPr lang="en-US"/>
          </a:p>
        </p:txBody>
      </p:sp>
    </p:spTree>
    <p:extLst>
      <p:ext uri="{BB962C8B-B14F-4D97-AF65-F5344CB8AC3E}">
        <p14:creationId xmlns:p14="http://schemas.microsoft.com/office/powerpoint/2010/main" val="1018547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4008DE-EEC6-43D8-812A-E0EA07D39300}" type="datetimeFigureOut">
              <a:rPr lang="en-US" smtClean="0"/>
              <a:t>07/11/2020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E68EE-4ED9-4301-9538-122E73AB6657}" type="slidenum">
              <a:rPr lang="en-US" smtClean="0"/>
              <a:t>‹#›</a:t>
            </a:fld>
            <a:endParaRPr lang="en-US"/>
          </a:p>
        </p:txBody>
      </p:sp>
    </p:spTree>
    <p:extLst>
      <p:ext uri="{BB962C8B-B14F-4D97-AF65-F5344CB8AC3E}">
        <p14:creationId xmlns:p14="http://schemas.microsoft.com/office/powerpoint/2010/main" val="986682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4008DE-EEC6-43D8-812A-E0EA07D39300}" type="datetimeFigureOut">
              <a:rPr lang="en-US" smtClean="0"/>
              <a:t>07/11/2020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7E68EE-4ED9-4301-9538-122E73AB6657}" type="slidenum">
              <a:rPr lang="en-US" smtClean="0"/>
              <a:t>‹#›</a:t>
            </a:fld>
            <a:endParaRPr lang="en-US"/>
          </a:p>
        </p:txBody>
      </p:sp>
    </p:spTree>
    <p:extLst>
      <p:ext uri="{BB962C8B-B14F-4D97-AF65-F5344CB8AC3E}">
        <p14:creationId xmlns:p14="http://schemas.microsoft.com/office/powerpoint/2010/main" val="1433261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4008DE-EEC6-43D8-812A-E0EA07D39300}" type="datetimeFigureOut">
              <a:rPr lang="en-US" smtClean="0"/>
              <a:t>07/11/2020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7E68EE-4ED9-4301-9538-122E73AB6657}" type="slidenum">
              <a:rPr lang="en-US" smtClean="0"/>
              <a:t>‹#›</a:t>
            </a:fld>
            <a:endParaRPr lang="en-US"/>
          </a:p>
        </p:txBody>
      </p:sp>
    </p:spTree>
    <p:extLst>
      <p:ext uri="{BB962C8B-B14F-4D97-AF65-F5344CB8AC3E}">
        <p14:creationId xmlns:p14="http://schemas.microsoft.com/office/powerpoint/2010/main" val="1354454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08DE-EEC6-43D8-812A-E0EA07D39300}" type="datetimeFigureOut">
              <a:rPr lang="en-US" smtClean="0"/>
              <a:t>07/11/2020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7E68EE-4ED9-4301-9538-122E73AB6657}" type="slidenum">
              <a:rPr lang="en-US" smtClean="0"/>
              <a:t>‹#›</a:t>
            </a:fld>
            <a:endParaRPr lang="en-US"/>
          </a:p>
        </p:txBody>
      </p:sp>
    </p:spTree>
    <p:extLst>
      <p:ext uri="{BB962C8B-B14F-4D97-AF65-F5344CB8AC3E}">
        <p14:creationId xmlns:p14="http://schemas.microsoft.com/office/powerpoint/2010/main" val="271452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008DE-EEC6-43D8-812A-E0EA07D39300}" type="datetimeFigureOut">
              <a:rPr lang="en-US" smtClean="0"/>
              <a:t>07/11/2020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E68EE-4ED9-4301-9538-122E73AB6657}" type="slidenum">
              <a:rPr lang="en-US" smtClean="0"/>
              <a:t>‹#›</a:t>
            </a:fld>
            <a:endParaRPr lang="en-US"/>
          </a:p>
        </p:txBody>
      </p:sp>
    </p:spTree>
    <p:extLst>
      <p:ext uri="{BB962C8B-B14F-4D97-AF65-F5344CB8AC3E}">
        <p14:creationId xmlns:p14="http://schemas.microsoft.com/office/powerpoint/2010/main" val="129109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008DE-EEC6-43D8-812A-E0EA07D39300}" type="datetimeFigureOut">
              <a:rPr lang="en-US" smtClean="0"/>
              <a:t>07/11/2020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E68EE-4ED9-4301-9538-122E73AB6657}" type="slidenum">
              <a:rPr lang="en-US" smtClean="0"/>
              <a:t>‹#›</a:t>
            </a:fld>
            <a:endParaRPr lang="en-US"/>
          </a:p>
        </p:txBody>
      </p:sp>
    </p:spTree>
    <p:extLst>
      <p:ext uri="{BB962C8B-B14F-4D97-AF65-F5344CB8AC3E}">
        <p14:creationId xmlns:p14="http://schemas.microsoft.com/office/powerpoint/2010/main" val="122795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008DE-EEC6-43D8-812A-E0EA07D39300}" type="datetimeFigureOut">
              <a:rPr lang="en-US" smtClean="0"/>
              <a:t>07/11/2020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E68EE-4ED9-4301-9538-122E73AB6657}" type="slidenum">
              <a:rPr lang="en-US" smtClean="0"/>
              <a:t>‹#›</a:t>
            </a:fld>
            <a:endParaRPr lang="en-US"/>
          </a:p>
        </p:txBody>
      </p:sp>
    </p:spTree>
    <p:extLst>
      <p:ext uri="{BB962C8B-B14F-4D97-AF65-F5344CB8AC3E}">
        <p14:creationId xmlns:p14="http://schemas.microsoft.com/office/powerpoint/2010/main" val="987187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0823"/>
            <a:ext cx="10557510" cy="1232217"/>
          </a:xfrm>
        </p:spPr>
        <p:txBody>
          <a:bodyPr>
            <a:normAutofit/>
          </a:bodyPr>
          <a:lstStyle/>
          <a:p>
            <a:r>
              <a:rPr lang="en-US" sz="3600" b="1" dirty="0" smtClean="0"/>
              <a:t>ỦY BAN NHÂN DÂN QUẬN LONG BIÊN</a:t>
            </a:r>
            <a:br>
              <a:rPr lang="en-US" sz="3600" b="1" dirty="0" smtClean="0"/>
            </a:br>
            <a:r>
              <a:rPr lang="en-US" sz="3600" b="1" dirty="0" smtClean="0"/>
              <a:t>TRƯỜNG MẦM NON HOA SỮA</a:t>
            </a:r>
            <a:endParaRPr lang="en-US" sz="3600" dirty="0"/>
          </a:p>
        </p:txBody>
      </p:sp>
      <p:sp>
        <p:nvSpPr>
          <p:cNvPr id="3" name="Subtitle 2"/>
          <p:cNvSpPr>
            <a:spLocks noGrp="1"/>
          </p:cNvSpPr>
          <p:nvPr>
            <p:ph type="subTitle" idx="1"/>
          </p:nvPr>
        </p:nvSpPr>
        <p:spPr>
          <a:xfrm>
            <a:off x="1524000" y="2400300"/>
            <a:ext cx="10226040" cy="4240530"/>
          </a:xfrm>
        </p:spPr>
        <p:txBody>
          <a:bodyPr>
            <a:normAutofit fontScale="32500" lnSpcReduction="20000"/>
          </a:bodyPr>
          <a:lstStyle/>
          <a:p>
            <a:r>
              <a:rPr lang="en-US" sz="16600" b="1" dirty="0" smtClean="0">
                <a:ln w="22225">
                  <a:solidFill>
                    <a:srgbClr val="FF0000"/>
                  </a:solidFill>
                  <a:prstDash val="solid"/>
                </a:ln>
                <a:solidFill>
                  <a:schemeClr val="accent2">
                    <a:lumMod val="40000"/>
                    <a:lumOff val="60000"/>
                  </a:schemeClr>
                </a:solidFill>
              </a:rPr>
              <a:t>BÀI THUYẾT TRÌNH SKKN </a:t>
            </a:r>
            <a:endParaRPr lang="vi-VN" sz="16600" b="1" dirty="0">
              <a:ln w="22225">
                <a:solidFill>
                  <a:srgbClr val="FF0000"/>
                </a:solidFill>
                <a:prstDash val="solid"/>
              </a:ln>
              <a:solidFill>
                <a:schemeClr val="accent2">
                  <a:lumMod val="40000"/>
                  <a:lumOff val="60000"/>
                </a:schemeClr>
              </a:solidFill>
            </a:endParaRPr>
          </a:p>
          <a:p>
            <a:endParaRPr lang="vi-VN" sz="8600" b="1" dirty="0">
              <a:ln w="22225">
                <a:solidFill>
                  <a:srgbClr val="FF0000"/>
                </a:solidFill>
                <a:prstDash val="solid"/>
              </a:ln>
              <a:solidFill>
                <a:schemeClr val="accent2">
                  <a:lumMod val="40000"/>
                  <a:lumOff val="6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l"/>
            <a:r>
              <a:rPr lang="vi-VN"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7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Lĩnh</a:t>
            </a:r>
            <a:r>
              <a:rPr lang="en-US"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7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vực</a:t>
            </a:r>
            <a:r>
              <a:rPr lang="en-US"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7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phát</a:t>
            </a:r>
            <a:r>
              <a:rPr lang="en-US"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7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triển</a:t>
            </a:r>
            <a:r>
              <a:rPr lang="en-US"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ngôn ngữ</a:t>
            </a:r>
            <a:endParaRPr lang="vi-VN" sz="67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l"/>
            <a:r>
              <a:rPr lang="vi-VN"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7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Cấp</a:t>
            </a:r>
            <a:r>
              <a:rPr lang="en-US"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7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a:t>
            </a:r>
            <a:r>
              <a:rPr lang="en-US"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7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Mầm</a:t>
            </a:r>
            <a:r>
              <a:rPr lang="en-US"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non</a:t>
            </a:r>
          </a:p>
          <a:p>
            <a:pPr algn="l"/>
            <a:r>
              <a:rPr lang="vi-VN"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7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a:t>
            </a:r>
            <a:r>
              <a:rPr lang="en-US"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7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US"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7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tên</a:t>
            </a:r>
            <a:r>
              <a:rPr lang="en-US"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7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tác</a:t>
            </a:r>
            <a:r>
              <a:rPr lang="en-US"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7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giả</a:t>
            </a:r>
            <a:r>
              <a:rPr lang="en-US"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Lê Thị Vân Anh</a:t>
            </a:r>
            <a:endParaRPr lang="vi-VN" sz="67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l"/>
            <a:r>
              <a:rPr lang="vi-VN"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7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Chức</a:t>
            </a:r>
            <a:r>
              <a:rPr lang="en-US"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7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vụ</a:t>
            </a:r>
            <a:r>
              <a:rPr lang="en-US"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7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Giáo</a:t>
            </a:r>
            <a:r>
              <a:rPr lang="en-US"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7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viên</a:t>
            </a:r>
            <a:endParaRPr lang="en-US"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l"/>
            <a:r>
              <a:rPr lang="vi-VN"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a:t>
            </a:r>
            <a:r>
              <a:rPr lang="vi-VN" sz="67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ơn</a:t>
            </a:r>
            <a:r>
              <a:rPr lang="en-US"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7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vị</a:t>
            </a:r>
            <a:r>
              <a:rPr lang="en-US"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7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công</a:t>
            </a:r>
            <a:r>
              <a:rPr lang="en-US"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7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tác</a:t>
            </a:r>
            <a:r>
              <a:rPr lang="en-US"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7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Trường</a:t>
            </a:r>
            <a:r>
              <a:rPr lang="en-US"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7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mầm</a:t>
            </a:r>
            <a:r>
              <a:rPr lang="en-US"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non </a:t>
            </a:r>
            <a:r>
              <a:rPr lang="en-US" sz="67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Hoa</a:t>
            </a:r>
            <a:r>
              <a:rPr lang="en-US"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7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Sữa</a:t>
            </a:r>
            <a:endParaRPr lang="vi-VN" sz="6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en-US" sz="3200" b="1" dirty="0" smtClean="0">
              <a:ln w="22225">
                <a:solidFill>
                  <a:srgbClr val="FF0000"/>
                </a:solidFill>
                <a:prstDash val="solid"/>
              </a:ln>
              <a:solidFill>
                <a:schemeClr val="accent2">
                  <a:lumMod val="40000"/>
                  <a:lumOff val="60000"/>
                </a:schemeClr>
              </a:solidFill>
            </a:endParaRPr>
          </a:p>
          <a:p>
            <a:endParaRPr lang="en-US" dirty="0" smtClean="0">
              <a:ln w="0"/>
              <a:solidFill>
                <a:schemeClr val="tx1"/>
              </a:solidFill>
              <a:effectLst>
                <a:outerShdw blurRad="38100" dist="19050" dir="2700000" algn="tl" rotWithShape="0">
                  <a:schemeClr val="dk1">
                    <a:alpha val="40000"/>
                  </a:schemeClr>
                </a:outerShdw>
              </a:effectLst>
            </a:endParaRPr>
          </a:p>
          <a:p>
            <a:endParaRPr lang="en-US" sz="1800" dirty="0" smtClean="0">
              <a:ln w="0"/>
              <a:solidFill>
                <a:schemeClr val="tx1"/>
              </a:solidFill>
              <a:effectLst>
                <a:outerShdw blurRad="38100" dist="19050" dir="2700000" algn="tl" rotWithShape="0">
                  <a:schemeClr val="dk1">
                    <a:alpha val="40000"/>
                  </a:schemeClr>
                </a:outerShdw>
              </a:effectLst>
            </a:endParaRPr>
          </a:p>
          <a:p>
            <a:r>
              <a:rPr lang="en-US" i="1" dirty="0" smtClean="0">
                <a:ln w="0"/>
                <a:solidFill>
                  <a:schemeClr val="tx1"/>
                </a:solidFill>
                <a:effectLst>
                  <a:outerShdw blurRad="38100" dist="19050" dir="2700000" algn="tl" rotWithShape="0">
                    <a:schemeClr val="dk1">
                      <a:alpha val="40000"/>
                    </a:schemeClr>
                  </a:outerShdw>
                </a:effectLst>
              </a:rPr>
              <a:t>Long </a:t>
            </a:r>
            <a:r>
              <a:rPr lang="en-US" i="1" dirty="0" err="1" smtClean="0">
                <a:ln w="0"/>
                <a:solidFill>
                  <a:schemeClr val="tx1"/>
                </a:solidFill>
                <a:effectLst>
                  <a:outerShdw blurRad="38100" dist="19050" dir="2700000" algn="tl" rotWithShape="0">
                    <a:schemeClr val="dk1">
                      <a:alpha val="40000"/>
                    </a:schemeClr>
                  </a:outerShdw>
                </a:effectLst>
              </a:rPr>
              <a:t>Biên</a:t>
            </a:r>
            <a:r>
              <a:rPr lang="en-US" i="1" dirty="0" smtClean="0">
                <a:ln w="0"/>
                <a:solidFill>
                  <a:schemeClr val="tx1"/>
                </a:solidFill>
                <a:effectLst>
                  <a:outerShdw blurRad="38100" dist="19050" dir="2700000" algn="tl" rotWithShape="0">
                    <a:schemeClr val="dk1">
                      <a:alpha val="40000"/>
                    </a:schemeClr>
                  </a:outerShdw>
                </a:effectLst>
              </a:rPr>
              <a:t>, </a:t>
            </a:r>
            <a:r>
              <a:rPr lang="en-US" i="1" dirty="0" err="1" smtClean="0">
                <a:ln w="0"/>
                <a:solidFill>
                  <a:schemeClr val="tx1"/>
                </a:solidFill>
                <a:effectLst>
                  <a:outerShdw blurRad="38100" dist="19050" dir="2700000" algn="tl" rotWithShape="0">
                    <a:schemeClr val="dk1">
                      <a:alpha val="40000"/>
                    </a:schemeClr>
                  </a:outerShdw>
                </a:effectLst>
              </a:rPr>
              <a:t>tháng</a:t>
            </a:r>
            <a:r>
              <a:rPr lang="en-US" i="1" dirty="0" smtClean="0">
                <a:ln w="0"/>
                <a:solidFill>
                  <a:schemeClr val="tx1"/>
                </a:solidFill>
                <a:effectLst>
                  <a:outerShdw blurRad="38100" dist="19050" dir="2700000" algn="tl" rotWithShape="0">
                    <a:schemeClr val="dk1">
                      <a:alpha val="40000"/>
                    </a:schemeClr>
                  </a:outerShdw>
                </a:effectLst>
              </a:rPr>
              <a:t> 11 </a:t>
            </a:r>
            <a:r>
              <a:rPr lang="en-US" i="1" dirty="0" err="1" smtClean="0">
                <a:ln w="0"/>
                <a:solidFill>
                  <a:schemeClr val="tx1"/>
                </a:solidFill>
                <a:effectLst>
                  <a:outerShdw blurRad="38100" dist="19050" dir="2700000" algn="tl" rotWithShape="0">
                    <a:schemeClr val="dk1">
                      <a:alpha val="40000"/>
                    </a:schemeClr>
                  </a:outerShdw>
                </a:effectLst>
              </a:rPr>
              <a:t>năm</a:t>
            </a:r>
            <a:r>
              <a:rPr lang="en-US" i="1" dirty="0" smtClean="0">
                <a:ln w="0"/>
                <a:solidFill>
                  <a:schemeClr val="tx1"/>
                </a:solidFill>
                <a:effectLst>
                  <a:outerShdw blurRad="38100" dist="19050" dir="2700000" algn="tl" rotWithShape="0">
                    <a:schemeClr val="dk1">
                      <a:alpha val="40000"/>
                    </a:schemeClr>
                  </a:outerShdw>
                </a:effectLst>
              </a:rPr>
              <a:t> 2020</a:t>
            </a:r>
          </a:p>
          <a:p>
            <a:endParaRPr lang="en-US" dirty="0"/>
          </a:p>
        </p:txBody>
      </p:sp>
    </p:spTree>
    <p:extLst>
      <p:ext uri="{BB962C8B-B14F-4D97-AF65-F5344CB8AC3E}">
        <p14:creationId xmlns:p14="http://schemas.microsoft.com/office/powerpoint/2010/main" val="2483166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364" y="318654"/>
            <a:ext cx="11582400" cy="6289963"/>
          </a:xfrm>
        </p:spPr>
        <p:txBody>
          <a:bodyPr>
            <a:normAutofit lnSpcReduction="10000"/>
          </a:bodyPr>
          <a:lstStyle/>
          <a:p>
            <a:r>
              <a:rPr lang="en-US" sz="3500" dirty="0" err="1"/>
              <a:t>Thông</a:t>
            </a:r>
            <a:r>
              <a:rPr lang="en-US" sz="3500" dirty="0"/>
              <a:t> qua </a:t>
            </a:r>
            <a:r>
              <a:rPr lang="en-US" sz="3500" dirty="0" err="1"/>
              <a:t>các</a:t>
            </a:r>
            <a:r>
              <a:rPr lang="en-US" sz="3500" dirty="0"/>
              <a:t> </a:t>
            </a:r>
            <a:r>
              <a:rPr lang="en-US" sz="3500" dirty="0" err="1"/>
              <a:t>hoạt</a:t>
            </a:r>
            <a:r>
              <a:rPr lang="en-US" sz="3500" dirty="0"/>
              <a:t> </a:t>
            </a:r>
            <a:r>
              <a:rPr lang="en-US" sz="3500" dirty="0" err="1"/>
              <a:t>động</a:t>
            </a:r>
            <a:r>
              <a:rPr lang="en-US" sz="3500" dirty="0"/>
              <a:t> </a:t>
            </a:r>
            <a:r>
              <a:rPr lang="en-US" sz="3500" dirty="0" err="1"/>
              <a:t>vui</a:t>
            </a:r>
            <a:r>
              <a:rPr lang="en-US" sz="3500" dirty="0"/>
              <a:t> </a:t>
            </a:r>
            <a:r>
              <a:rPr lang="en-US" sz="3500" dirty="0" err="1"/>
              <a:t>chơi</a:t>
            </a:r>
            <a:r>
              <a:rPr lang="en-US" sz="3500" dirty="0"/>
              <a:t>, </a:t>
            </a:r>
            <a:r>
              <a:rPr lang="en-US" sz="3500" dirty="0" err="1"/>
              <a:t>hoạt</a:t>
            </a:r>
            <a:r>
              <a:rPr lang="en-US" sz="3500" dirty="0"/>
              <a:t> </a:t>
            </a:r>
            <a:r>
              <a:rPr lang="en-US" sz="3500" dirty="0" err="1"/>
              <a:t>động</a:t>
            </a:r>
            <a:r>
              <a:rPr lang="en-US" sz="3500" dirty="0"/>
              <a:t> </a:t>
            </a:r>
            <a:r>
              <a:rPr lang="en-US" sz="3500" dirty="0" err="1"/>
              <a:t>lao</a:t>
            </a:r>
            <a:r>
              <a:rPr lang="en-US" sz="3500" dirty="0"/>
              <a:t> </a:t>
            </a:r>
            <a:r>
              <a:rPr lang="en-US" sz="3500" dirty="0" err="1"/>
              <a:t>động</a:t>
            </a:r>
            <a:r>
              <a:rPr lang="en-US" sz="3500" dirty="0"/>
              <a:t>, </a:t>
            </a:r>
            <a:r>
              <a:rPr lang="en-US" sz="3500" dirty="0" err="1"/>
              <a:t>dạo</a:t>
            </a:r>
            <a:r>
              <a:rPr lang="en-US" sz="3500" dirty="0"/>
              <a:t> </a:t>
            </a:r>
            <a:r>
              <a:rPr lang="en-US" sz="3500" dirty="0" err="1"/>
              <a:t>chơi</a:t>
            </a:r>
            <a:r>
              <a:rPr lang="en-US" sz="3500" dirty="0"/>
              <a:t>, </a:t>
            </a:r>
            <a:r>
              <a:rPr lang="en-US" sz="3500" dirty="0" err="1"/>
              <a:t>thăm</a:t>
            </a:r>
            <a:r>
              <a:rPr lang="en-US" sz="3500" dirty="0"/>
              <a:t> </a:t>
            </a:r>
            <a:r>
              <a:rPr lang="en-US" sz="3500" dirty="0" err="1"/>
              <a:t>quan</a:t>
            </a:r>
            <a:r>
              <a:rPr lang="en-US" sz="3500" dirty="0"/>
              <a:t>, </a:t>
            </a:r>
            <a:r>
              <a:rPr lang="en-US" sz="3500" dirty="0" err="1"/>
              <a:t>trong</a:t>
            </a:r>
            <a:r>
              <a:rPr lang="en-US" sz="3500" dirty="0"/>
              <a:t> </a:t>
            </a:r>
            <a:r>
              <a:rPr lang="en-US" sz="3500" dirty="0" err="1"/>
              <a:t>giờ</a:t>
            </a:r>
            <a:r>
              <a:rPr lang="en-US" sz="3500" dirty="0"/>
              <a:t> </a:t>
            </a:r>
            <a:r>
              <a:rPr lang="en-US" sz="3500" dirty="0" err="1"/>
              <a:t>sinh</a:t>
            </a:r>
            <a:r>
              <a:rPr lang="en-US" sz="3500" dirty="0"/>
              <a:t> </a:t>
            </a:r>
            <a:r>
              <a:rPr lang="en-US" sz="3500" dirty="0" err="1"/>
              <a:t>hoạt</a:t>
            </a:r>
            <a:r>
              <a:rPr lang="en-US" sz="3500" dirty="0"/>
              <a:t> </a:t>
            </a:r>
            <a:r>
              <a:rPr lang="en-US" sz="3500" dirty="0" err="1"/>
              <a:t>hàng</a:t>
            </a:r>
            <a:r>
              <a:rPr lang="en-US" sz="3500" dirty="0"/>
              <a:t> </a:t>
            </a:r>
            <a:r>
              <a:rPr lang="en-US" sz="3500" dirty="0" err="1"/>
              <a:t>ngày</a:t>
            </a:r>
            <a:r>
              <a:rPr lang="en-US" sz="3500" dirty="0"/>
              <a:t>… </a:t>
            </a:r>
            <a:r>
              <a:rPr lang="en-US" sz="3500" dirty="0" err="1"/>
              <a:t>dưới</a:t>
            </a:r>
            <a:r>
              <a:rPr lang="en-US" sz="3500" dirty="0"/>
              <a:t> </a:t>
            </a:r>
            <a:r>
              <a:rPr lang="en-US" sz="3500" dirty="0" err="1"/>
              <a:t>sự</a:t>
            </a:r>
            <a:r>
              <a:rPr lang="en-US" sz="3500" dirty="0"/>
              <a:t> </a:t>
            </a:r>
            <a:r>
              <a:rPr lang="en-US" sz="3500" dirty="0" err="1"/>
              <a:t>hướng</a:t>
            </a:r>
            <a:r>
              <a:rPr lang="en-US" sz="3500" dirty="0"/>
              <a:t> </a:t>
            </a:r>
            <a:r>
              <a:rPr lang="en-US" sz="3500" dirty="0" err="1"/>
              <a:t>dẫn</a:t>
            </a:r>
            <a:r>
              <a:rPr lang="en-US" sz="3500" dirty="0"/>
              <a:t> </a:t>
            </a:r>
            <a:r>
              <a:rPr lang="en-US" sz="3500" dirty="0" err="1"/>
              <a:t>định</a:t>
            </a:r>
            <a:r>
              <a:rPr lang="en-US" sz="3500" dirty="0"/>
              <a:t> </a:t>
            </a:r>
            <a:r>
              <a:rPr lang="en-US" sz="3500" dirty="0" err="1"/>
              <a:t>hướng</a:t>
            </a:r>
            <a:r>
              <a:rPr lang="en-US" sz="3500" dirty="0"/>
              <a:t> </a:t>
            </a:r>
            <a:r>
              <a:rPr lang="en-US" sz="3500" dirty="0" err="1"/>
              <a:t>của</a:t>
            </a:r>
            <a:r>
              <a:rPr lang="en-US" sz="3500" dirty="0"/>
              <a:t> </a:t>
            </a:r>
            <a:r>
              <a:rPr lang="en-US" sz="3500" dirty="0" err="1"/>
              <a:t>cô</a:t>
            </a:r>
            <a:r>
              <a:rPr lang="en-US" sz="3500" dirty="0"/>
              <a:t> </a:t>
            </a:r>
            <a:r>
              <a:rPr lang="en-US" sz="3500" dirty="0" err="1"/>
              <a:t>giáo</a:t>
            </a:r>
            <a:r>
              <a:rPr lang="en-US" sz="3500" dirty="0"/>
              <a:t> </a:t>
            </a:r>
            <a:r>
              <a:rPr lang="en-US" sz="3500" dirty="0" err="1"/>
              <a:t>trẻ</a:t>
            </a:r>
            <a:r>
              <a:rPr lang="en-US" sz="3500" dirty="0"/>
              <a:t> </a:t>
            </a:r>
            <a:r>
              <a:rPr lang="en-US" sz="3500" dirty="0" err="1"/>
              <a:t>có</a:t>
            </a:r>
            <a:r>
              <a:rPr lang="en-US" sz="3500" dirty="0"/>
              <a:t> </a:t>
            </a:r>
            <a:r>
              <a:rPr lang="en-US" sz="3500" dirty="0" err="1"/>
              <a:t>thể</a:t>
            </a:r>
            <a:r>
              <a:rPr lang="en-US" sz="3500" dirty="0"/>
              <a:t> </a:t>
            </a:r>
            <a:r>
              <a:rPr lang="en-US" sz="3500" dirty="0" err="1"/>
              <a:t>nhẹ</a:t>
            </a:r>
            <a:r>
              <a:rPr lang="en-US" sz="3500" dirty="0"/>
              <a:t> </a:t>
            </a:r>
            <a:r>
              <a:rPr lang="en-US" sz="3500" dirty="0" err="1"/>
              <a:t>nhàng</a:t>
            </a:r>
            <a:r>
              <a:rPr lang="en-US" sz="3500" dirty="0"/>
              <a:t> </a:t>
            </a:r>
            <a:r>
              <a:rPr lang="en-US" sz="3500" dirty="0" err="1"/>
              <a:t>tiếp</a:t>
            </a:r>
            <a:r>
              <a:rPr lang="en-US" sz="3500" dirty="0"/>
              <a:t> </a:t>
            </a:r>
            <a:r>
              <a:rPr lang="en-US" sz="3500" dirty="0" err="1"/>
              <a:t>thu</a:t>
            </a:r>
            <a:r>
              <a:rPr lang="en-US" sz="3500" dirty="0"/>
              <a:t> </a:t>
            </a:r>
            <a:r>
              <a:rPr lang="en-US" sz="3500" dirty="0" err="1"/>
              <a:t>được</a:t>
            </a:r>
            <a:r>
              <a:rPr lang="en-US" sz="3500" dirty="0"/>
              <a:t> </a:t>
            </a:r>
            <a:r>
              <a:rPr lang="en-US" sz="3500" dirty="0" err="1"/>
              <a:t>các</a:t>
            </a:r>
            <a:r>
              <a:rPr lang="en-US" sz="3500" dirty="0"/>
              <a:t> </a:t>
            </a:r>
            <a:r>
              <a:rPr lang="en-US" sz="3500" dirty="0" err="1"/>
              <a:t>câu</a:t>
            </a:r>
            <a:r>
              <a:rPr lang="en-US" sz="3500" dirty="0"/>
              <a:t> </a:t>
            </a:r>
            <a:r>
              <a:rPr lang="en-US" sz="3500" dirty="0" err="1"/>
              <a:t>từ</a:t>
            </a:r>
            <a:r>
              <a:rPr lang="en-US" sz="3500" dirty="0"/>
              <a:t> </a:t>
            </a:r>
            <a:r>
              <a:rPr lang="en-US" sz="3500" dirty="0" err="1"/>
              <a:t>chỉ</a:t>
            </a:r>
            <a:r>
              <a:rPr lang="en-US" sz="3500" dirty="0"/>
              <a:t> </a:t>
            </a:r>
            <a:r>
              <a:rPr lang="en-US" sz="3500" dirty="0" err="1"/>
              <a:t>sự</a:t>
            </a:r>
            <a:r>
              <a:rPr lang="en-US" sz="3500" dirty="0"/>
              <a:t> </a:t>
            </a:r>
            <a:r>
              <a:rPr lang="en-US" sz="3500" dirty="0" err="1"/>
              <a:t>vật</a:t>
            </a:r>
            <a:r>
              <a:rPr lang="en-US" sz="3500" dirty="0"/>
              <a:t> </a:t>
            </a:r>
            <a:r>
              <a:rPr lang="en-US" sz="3500" dirty="0" err="1"/>
              <a:t>hiện</a:t>
            </a:r>
            <a:r>
              <a:rPr lang="en-US" sz="3500" dirty="0"/>
              <a:t> </a:t>
            </a:r>
            <a:r>
              <a:rPr lang="en-US" sz="3500" dirty="0" err="1"/>
              <a:t>tượng</a:t>
            </a:r>
            <a:r>
              <a:rPr lang="en-US" sz="3500" dirty="0"/>
              <a:t>, </a:t>
            </a:r>
            <a:r>
              <a:rPr lang="en-US" sz="3500" dirty="0" err="1"/>
              <a:t>từ</a:t>
            </a:r>
            <a:r>
              <a:rPr lang="en-US" sz="3500" dirty="0"/>
              <a:t> </a:t>
            </a:r>
            <a:r>
              <a:rPr lang="en-US" sz="3500" dirty="0" err="1"/>
              <a:t>chỉ</a:t>
            </a:r>
            <a:r>
              <a:rPr lang="en-US" sz="3500" dirty="0"/>
              <a:t> </a:t>
            </a:r>
            <a:r>
              <a:rPr lang="en-US" sz="3500" dirty="0" err="1"/>
              <a:t>tên</a:t>
            </a:r>
            <a:r>
              <a:rPr lang="en-US" sz="3500" dirty="0"/>
              <a:t> </a:t>
            </a:r>
            <a:r>
              <a:rPr lang="en-US" sz="3500" dirty="0" err="1"/>
              <a:t>gọi</a:t>
            </a:r>
            <a:r>
              <a:rPr lang="en-US" sz="3500" dirty="0"/>
              <a:t> </a:t>
            </a:r>
            <a:r>
              <a:rPr lang="en-US" sz="3500" dirty="0" err="1"/>
              <a:t>các</a:t>
            </a:r>
            <a:r>
              <a:rPr lang="en-US" sz="3500" dirty="0"/>
              <a:t> </a:t>
            </a:r>
            <a:r>
              <a:rPr lang="en-US" sz="3500" dirty="0" err="1"/>
              <a:t>dụng</a:t>
            </a:r>
            <a:r>
              <a:rPr lang="en-US" sz="3500" dirty="0"/>
              <a:t> </a:t>
            </a:r>
            <a:r>
              <a:rPr lang="en-US" sz="3500" dirty="0" err="1"/>
              <a:t>cụ</a:t>
            </a:r>
            <a:r>
              <a:rPr lang="en-US" sz="3500" dirty="0"/>
              <a:t> </a:t>
            </a:r>
            <a:r>
              <a:rPr lang="en-US" sz="3500" dirty="0" err="1"/>
              <a:t>lao</a:t>
            </a:r>
            <a:r>
              <a:rPr lang="en-US" sz="3500" dirty="0"/>
              <a:t> </a:t>
            </a:r>
            <a:r>
              <a:rPr lang="en-US" sz="3500" dirty="0" err="1"/>
              <a:t>động</a:t>
            </a:r>
            <a:r>
              <a:rPr lang="en-US" sz="3500" dirty="0"/>
              <a:t>, </a:t>
            </a:r>
            <a:r>
              <a:rPr lang="en-US" sz="3500" dirty="0" err="1"/>
              <a:t>đồ</a:t>
            </a:r>
            <a:r>
              <a:rPr lang="en-US" sz="3500" dirty="0"/>
              <a:t> </a:t>
            </a:r>
            <a:r>
              <a:rPr lang="en-US" sz="3500" dirty="0" err="1"/>
              <a:t>vật</a:t>
            </a:r>
            <a:r>
              <a:rPr lang="en-US" sz="3500" dirty="0"/>
              <a:t>, </a:t>
            </a:r>
            <a:r>
              <a:rPr lang="en-US" sz="3500" dirty="0" err="1"/>
              <a:t>tên</a:t>
            </a:r>
            <a:r>
              <a:rPr lang="en-US" sz="3500" dirty="0"/>
              <a:t> </a:t>
            </a:r>
            <a:r>
              <a:rPr lang="en-US" sz="3500" dirty="0" err="1"/>
              <a:t>các</a:t>
            </a:r>
            <a:r>
              <a:rPr lang="en-US" sz="3500" dirty="0"/>
              <a:t> </a:t>
            </a:r>
            <a:r>
              <a:rPr lang="en-US" sz="3500" dirty="0" err="1"/>
              <a:t>hoạt</a:t>
            </a:r>
            <a:r>
              <a:rPr lang="en-US" sz="3500" dirty="0"/>
              <a:t> </a:t>
            </a:r>
            <a:r>
              <a:rPr lang="en-US" sz="3500" dirty="0" err="1"/>
              <a:t>động</a:t>
            </a:r>
            <a:r>
              <a:rPr lang="en-US" sz="3500" dirty="0"/>
              <a:t> </a:t>
            </a:r>
            <a:r>
              <a:rPr lang="en-US" sz="3500" dirty="0" err="1"/>
              <a:t>lao</a:t>
            </a:r>
            <a:r>
              <a:rPr lang="en-US" sz="3500" dirty="0"/>
              <a:t> </a:t>
            </a:r>
            <a:r>
              <a:rPr lang="en-US" sz="3500" dirty="0" err="1"/>
              <a:t>động</a:t>
            </a:r>
            <a:r>
              <a:rPr lang="en-US" sz="3500" dirty="0"/>
              <a:t>… </a:t>
            </a:r>
            <a:r>
              <a:rPr lang="en-US" sz="3500" dirty="0" err="1"/>
              <a:t>một</a:t>
            </a:r>
            <a:r>
              <a:rPr lang="en-US" sz="3500" dirty="0"/>
              <a:t> </a:t>
            </a:r>
            <a:r>
              <a:rPr lang="en-US" sz="3500" dirty="0" err="1"/>
              <a:t>cách</a:t>
            </a:r>
            <a:r>
              <a:rPr lang="en-US" sz="3500" dirty="0"/>
              <a:t> </a:t>
            </a:r>
            <a:r>
              <a:rPr lang="en-US" sz="3500" dirty="0" err="1"/>
              <a:t>chính</a:t>
            </a:r>
            <a:r>
              <a:rPr lang="en-US" sz="3500" dirty="0"/>
              <a:t> </a:t>
            </a:r>
            <a:r>
              <a:rPr lang="en-US" sz="3500" dirty="0" err="1"/>
              <a:t>xác</a:t>
            </a:r>
            <a:r>
              <a:rPr lang="en-US" sz="3500" dirty="0"/>
              <a:t> </a:t>
            </a:r>
            <a:r>
              <a:rPr lang="en-US" sz="3500" dirty="0" err="1"/>
              <a:t>làm</a:t>
            </a:r>
            <a:r>
              <a:rPr lang="en-US" sz="3500" dirty="0"/>
              <a:t> </a:t>
            </a:r>
            <a:r>
              <a:rPr lang="en-US" sz="3500" dirty="0" err="1"/>
              <a:t>phong</a:t>
            </a:r>
            <a:r>
              <a:rPr lang="en-US" sz="3500" dirty="0"/>
              <a:t> </a:t>
            </a:r>
            <a:r>
              <a:rPr lang="en-US" sz="3500" dirty="0" err="1"/>
              <a:t>phú</a:t>
            </a:r>
            <a:r>
              <a:rPr lang="en-US" sz="3500" dirty="0"/>
              <a:t> </a:t>
            </a:r>
            <a:r>
              <a:rPr lang="en-US" sz="3500" dirty="0" err="1"/>
              <a:t>vốn</a:t>
            </a:r>
            <a:r>
              <a:rPr lang="en-US" sz="3500" dirty="0"/>
              <a:t> </a:t>
            </a:r>
            <a:r>
              <a:rPr lang="en-US" sz="3500" dirty="0" err="1"/>
              <a:t>từ</a:t>
            </a:r>
            <a:r>
              <a:rPr lang="en-US" sz="3500" dirty="0"/>
              <a:t> </a:t>
            </a:r>
            <a:r>
              <a:rPr lang="en-US" sz="3500" dirty="0" err="1"/>
              <a:t>cho</a:t>
            </a:r>
            <a:r>
              <a:rPr lang="en-US" sz="3500" dirty="0"/>
              <a:t> </a:t>
            </a:r>
            <a:r>
              <a:rPr lang="en-US" sz="3500" dirty="0" err="1"/>
              <a:t>trẻ</a:t>
            </a:r>
            <a:r>
              <a:rPr lang="en-US" sz="3500" dirty="0"/>
              <a:t>. “</a:t>
            </a:r>
            <a:r>
              <a:rPr lang="en-US" sz="3500" dirty="0" err="1"/>
              <a:t>Cô</a:t>
            </a:r>
            <a:r>
              <a:rPr lang="en-US" sz="3500" dirty="0"/>
              <a:t> </a:t>
            </a:r>
            <a:r>
              <a:rPr lang="en-US" sz="3500" dirty="0" err="1"/>
              <a:t>giáo</a:t>
            </a:r>
            <a:r>
              <a:rPr lang="en-US" sz="3500" dirty="0"/>
              <a:t> </a:t>
            </a:r>
            <a:r>
              <a:rPr lang="en-US" sz="3500" dirty="0" err="1"/>
              <a:t>giống</a:t>
            </a:r>
            <a:r>
              <a:rPr lang="en-US" sz="3500" dirty="0"/>
              <a:t> </a:t>
            </a:r>
            <a:r>
              <a:rPr lang="en-US" sz="3500" dirty="0" err="1"/>
              <a:t>như</a:t>
            </a:r>
            <a:r>
              <a:rPr lang="en-US" sz="3500" dirty="0"/>
              <a:t> </a:t>
            </a:r>
            <a:r>
              <a:rPr lang="en-US" sz="3500" dirty="0" err="1"/>
              <a:t>người</a:t>
            </a:r>
            <a:r>
              <a:rPr lang="en-US" sz="3500" dirty="0"/>
              <a:t> </a:t>
            </a:r>
            <a:r>
              <a:rPr lang="en-US" sz="3500" dirty="0" err="1"/>
              <a:t>mẹ</a:t>
            </a:r>
            <a:r>
              <a:rPr lang="en-US" sz="3500" dirty="0"/>
              <a:t> </a:t>
            </a:r>
            <a:r>
              <a:rPr lang="en-US" sz="3500" dirty="0" err="1"/>
              <a:t>hiền</a:t>
            </a:r>
            <a:r>
              <a:rPr lang="en-US" sz="3500" dirty="0"/>
              <a:t>”, song </a:t>
            </a:r>
            <a:r>
              <a:rPr lang="en-US" sz="3500" dirty="0" err="1"/>
              <a:t>để</a:t>
            </a:r>
            <a:r>
              <a:rPr lang="en-US" sz="3500" dirty="0"/>
              <a:t> </a:t>
            </a:r>
            <a:r>
              <a:rPr lang="en-US" sz="3500" dirty="0" err="1"/>
              <a:t>là</a:t>
            </a:r>
            <a:r>
              <a:rPr lang="en-US" sz="3500" dirty="0"/>
              <a:t> </a:t>
            </a:r>
            <a:r>
              <a:rPr lang="en-US" sz="3500" dirty="0" err="1"/>
              <a:t>một</a:t>
            </a:r>
            <a:r>
              <a:rPr lang="en-US" sz="3500" dirty="0"/>
              <a:t> “</a:t>
            </a:r>
            <a:r>
              <a:rPr lang="en-US" sz="3500" dirty="0" err="1"/>
              <a:t>người</a:t>
            </a:r>
            <a:r>
              <a:rPr lang="en-US" sz="3500" dirty="0"/>
              <a:t> </a:t>
            </a:r>
            <a:r>
              <a:rPr lang="en-US" sz="3500" dirty="0" err="1"/>
              <a:t>mẹ</a:t>
            </a:r>
            <a:r>
              <a:rPr lang="en-US" sz="3500" dirty="0"/>
              <a:t> </a:t>
            </a:r>
            <a:r>
              <a:rPr lang="en-US" sz="3500" dirty="0" err="1"/>
              <a:t>hiền</a:t>
            </a:r>
            <a:r>
              <a:rPr lang="en-US" sz="3500" dirty="0"/>
              <a:t>” </a:t>
            </a:r>
            <a:r>
              <a:rPr lang="en-US" sz="3500" dirty="0" err="1"/>
              <a:t>thật</a:t>
            </a:r>
            <a:r>
              <a:rPr lang="en-US" sz="3500" dirty="0"/>
              <a:t> </a:t>
            </a:r>
            <a:r>
              <a:rPr lang="en-US" sz="3500" dirty="0" err="1"/>
              <a:t>sự</a:t>
            </a:r>
            <a:r>
              <a:rPr lang="en-US" sz="3500" dirty="0"/>
              <a:t> </a:t>
            </a:r>
            <a:r>
              <a:rPr lang="en-US" sz="3500" dirty="0" err="1"/>
              <a:t>trong</a:t>
            </a:r>
            <a:r>
              <a:rPr lang="en-US" sz="3500" dirty="0"/>
              <a:t> </a:t>
            </a:r>
            <a:r>
              <a:rPr lang="en-US" sz="3500" dirty="0" err="1"/>
              <a:t>mắt</a:t>
            </a:r>
            <a:r>
              <a:rPr lang="en-US" sz="3500" dirty="0"/>
              <a:t> </a:t>
            </a:r>
            <a:r>
              <a:rPr lang="en-US" sz="3500" dirty="0" err="1"/>
              <a:t>của</a:t>
            </a:r>
            <a:r>
              <a:rPr lang="en-US" sz="3500" dirty="0"/>
              <a:t> </a:t>
            </a:r>
            <a:r>
              <a:rPr lang="en-US" sz="3500" dirty="0" err="1"/>
              <a:t>trẻ</a:t>
            </a:r>
            <a:r>
              <a:rPr lang="en-US" sz="3500" dirty="0"/>
              <a:t> </a:t>
            </a:r>
            <a:r>
              <a:rPr lang="en-US" sz="3500" dirty="0" err="1"/>
              <a:t>thơ</a:t>
            </a:r>
            <a:r>
              <a:rPr lang="en-US" sz="3500" dirty="0"/>
              <a:t> </a:t>
            </a:r>
            <a:r>
              <a:rPr lang="en-US" sz="3500" dirty="0" err="1"/>
              <a:t>điều</a:t>
            </a:r>
            <a:r>
              <a:rPr lang="en-US" sz="3500" dirty="0"/>
              <a:t> </a:t>
            </a:r>
            <a:r>
              <a:rPr lang="en-US" sz="3500" dirty="0" err="1"/>
              <a:t>này</a:t>
            </a:r>
            <a:r>
              <a:rPr lang="en-US" sz="3500" dirty="0"/>
              <a:t> </a:t>
            </a:r>
            <a:r>
              <a:rPr lang="en-US" sz="3500" dirty="0" err="1"/>
              <a:t>cũng</a:t>
            </a:r>
            <a:r>
              <a:rPr lang="en-US" sz="3500" dirty="0"/>
              <a:t> </a:t>
            </a:r>
            <a:r>
              <a:rPr lang="en-US" sz="3500" dirty="0" err="1"/>
              <a:t>không</a:t>
            </a:r>
            <a:r>
              <a:rPr lang="en-US" sz="3500" dirty="0"/>
              <a:t> </a:t>
            </a:r>
            <a:r>
              <a:rPr lang="en-US" sz="3500" dirty="0" err="1"/>
              <a:t>phải</a:t>
            </a:r>
            <a:r>
              <a:rPr lang="en-US" sz="3500" dirty="0"/>
              <a:t> </a:t>
            </a:r>
            <a:r>
              <a:rPr lang="en-US" sz="3500" dirty="0" err="1"/>
              <a:t>dễ</a:t>
            </a:r>
            <a:r>
              <a:rPr lang="en-US" sz="3500" dirty="0"/>
              <a:t>, </a:t>
            </a:r>
            <a:r>
              <a:rPr lang="en-US" sz="3500" dirty="0" err="1"/>
              <a:t>chỉ</a:t>
            </a:r>
            <a:r>
              <a:rPr lang="en-US" sz="3500" dirty="0"/>
              <a:t> </a:t>
            </a:r>
            <a:r>
              <a:rPr lang="en-US" sz="3500" dirty="0" err="1"/>
              <a:t>có</a:t>
            </a:r>
            <a:r>
              <a:rPr lang="en-US" sz="3500" dirty="0"/>
              <a:t> </a:t>
            </a:r>
            <a:r>
              <a:rPr lang="en-US" sz="3500" dirty="0" err="1"/>
              <a:t>tình</a:t>
            </a:r>
            <a:r>
              <a:rPr lang="en-US" sz="3500" dirty="0"/>
              <a:t> </a:t>
            </a:r>
            <a:r>
              <a:rPr lang="en-US" sz="3500" dirty="0" err="1"/>
              <a:t>yêu</a:t>
            </a:r>
            <a:r>
              <a:rPr lang="en-US" sz="3500" dirty="0"/>
              <a:t>, </a:t>
            </a:r>
            <a:r>
              <a:rPr lang="en-US" sz="3500" dirty="0" err="1"/>
              <a:t>tình</a:t>
            </a:r>
            <a:r>
              <a:rPr lang="en-US" sz="3500" dirty="0"/>
              <a:t> </a:t>
            </a:r>
            <a:r>
              <a:rPr lang="en-US" sz="3500" dirty="0" err="1"/>
              <a:t>thương</a:t>
            </a:r>
            <a:r>
              <a:rPr lang="en-US" sz="3500" dirty="0"/>
              <a:t> </a:t>
            </a:r>
            <a:r>
              <a:rPr lang="en-US" sz="3500" dirty="0" err="1"/>
              <a:t>của</a:t>
            </a:r>
            <a:r>
              <a:rPr lang="en-US" sz="3500" dirty="0"/>
              <a:t> </a:t>
            </a:r>
            <a:r>
              <a:rPr lang="en-US" sz="3500" dirty="0" err="1"/>
              <a:t>một</a:t>
            </a:r>
            <a:r>
              <a:rPr lang="en-US" sz="3500" dirty="0"/>
              <a:t> </a:t>
            </a:r>
            <a:r>
              <a:rPr lang="en-US" sz="3500" dirty="0" err="1"/>
              <a:t>người</a:t>
            </a:r>
            <a:r>
              <a:rPr lang="en-US" sz="3500" dirty="0"/>
              <a:t> </a:t>
            </a:r>
            <a:r>
              <a:rPr lang="en-US" sz="3500" dirty="0" err="1"/>
              <a:t>mẹ</a:t>
            </a:r>
            <a:r>
              <a:rPr lang="en-US" sz="3500" dirty="0"/>
              <a:t> </a:t>
            </a:r>
            <a:r>
              <a:rPr lang="en-US" sz="3500" dirty="0" err="1"/>
              <a:t>thứ</a:t>
            </a:r>
            <a:r>
              <a:rPr lang="en-US" sz="3500" dirty="0"/>
              <a:t> </a:t>
            </a:r>
            <a:r>
              <a:rPr lang="en-US" sz="3500" dirty="0" err="1"/>
              <a:t>hai</a:t>
            </a:r>
            <a:r>
              <a:rPr lang="en-US" sz="3500" dirty="0"/>
              <a:t>, </a:t>
            </a:r>
            <a:r>
              <a:rPr lang="en-US" sz="3500" dirty="0" err="1"/>
              <a:t>sự</a:t>
            </a:r>
            <a:r>
              <a:rPr lang="en-US" sz="3500" dirty="0"/>
              <a:t> </a:t>
            </a:r>
            <a:r>
              <a:rPr lang="en-US" sz="3500" dirty="0" err="1"/>
              <a:t>gần</a:t>
            </a:r>
            <a:r>
              <a:rPr lang="en-US" sz="3500" dirty="0"/>
              <a:t> </a:t>
            </a:r>
            <a:r>
              <a:rPr lang="en-US" sz="3500" dirty="0" err="1"/>
              <a:t>gũi</a:t>
            </a:r>
            <a:r>
              <a:rPr lang="en-US" sz="3500" dirty="0"/>
              <a:t>, </a:t>
            </a:r>
            <a:r>
              <a:rPr lang="en-US" sz="3500" dirty="0" err="1"/>
              <a:t>thân</a:t>
            </a:r>
            <a:r>
              <a:rPr lang="en-US" sz="3500" dirty="0"/>
              <a:t> </a:t>
            </a:r>
            <a:r>
              <a:rPr lang="en-US" sz="3500" dirty="0" err="1"/>
              <a:t>quen</a:t>
            </a:r>
            <a:r>
              <a:rPr lang="en-US" sz="3500" dirty="0"/>
              <a:t> </a:t>
            </a:r>
            <a:r>
              <a:rPr lang="en-US" sz="3500" dirty="0" err="1"/>
              <a:t>giống</a:t>
            </a:r>
            <a:r>
              <a:rPr lang="en-US" sz="3500" dirty="0"/>
              <a:t> </a:t>
            </a:r>
            <a:r>
              <a:rPr lang="en-US" sz="3500" dirty="0" err="1"/>
              <a:t>như</a:t>
            </a:r>
            <a:r>
              <a:rPr lang="en-US" sz="3500" dirty="0"/>
              <a:t> </a:t>
            </a:r>
            <a:r>
              <a:rPr lang="en-US" sz="3500" dirty="0" err="1"/>
              <a:t>một</a:t>
            </a:r>
            <a:r>
              <a:rPr lang="en-US" sz="3500" dirty="0"/>
              <a:t> </a:t>
            </a:r>
            <a:r>
              <a:rPr lang="en-US" sz="3500" dirty="0" err="1"/>
              <a:t>người</a:t>
            </a:r>
            <a:r>
              <a:rPr lang="en-US" sz="3500" dirty="0"/>
              <a:t> </a:t>
            </a:r>
            <a:r>
              <a:rPr lang="en-US" sz="3500" dirty="0" err="1"/>
              <a:t>bạn</a:t>
            </a:r>
            <a:r>
              <a:rPr lang="en-US" sz="3500" dirty="0"/>
              <a:t> </a:t>
            </a:r>
            <a:r>
              <a:rPr lang="en-US" sz="3500" dirty="0" err="1"/>
              <a:t>biết</a:t>
            </a:r>
            <a:r>
              <a:rPr lang="en-US" sz="3500" dirty="0"/>
              <a:t> </a:t>
            </a:r>
            <a:r>
              <a:rPr lang="en-US" sz="3500" dirty="0" err="1"/>
              <a:t>nhiều</a:t>
            </a:r>
            <a:r>
              <a:rPr lang="en-US" sz="3500" dirty="0"/>
              <a:t> </a:t>
            </a:r>
            <a:r>
              <a:rPr lang="en-US" sz="3500" dirty="0" err="1"/>
              <a:t>điều</a:t>
            </a:r>
            <a:r>
              <a:rPr lang="en-US" sz="3500" dirty="0"/>
              <a:t> hay </a:t>
            </a:r>
            <a:r>
              <a:rPr lang="en-US" sz="3500" dirty="0" err="1"/>
              <a:t>để</a:t>
            </a:r>
            <a:r>
              <a:rPr lang="en-US" sz="3500" dirty="0"/>
              <a:t> </a:t>
            </a:r>
            <a:r>
              <a:rPr lang="en-US" sz="3500" dirty="0" err="1"/>
              <a:t>trẻ</a:t>
            </a:r>
            <a:r>
              <a:rPr lang="en-US" sz="3500" dirty="0"/>
              <a:t> </a:t>
            </a:r>
            <a:r>
              <a:rPr lang="en-US" sz="3500" dirty="0" err="1"/>
              <a:t>có</a:t>
            </a:r>
            <a:r>
              <a:rPr lang="en-US" sz="3500" dirty="0"/>
              <a:t> </a:t>
            </a:r>
            <a:r>
              <a:rPr lang="en-US" sz="3500" dirty="0" err="1"/>
              <a:t>thể</a:t>
            </a:r>
            <a:r>
              <a:rPr lang="en-US" sz="3500" dirty="0"/>
              <a:t> chia </a:t>
            </a:r>
            <a:r>
              <a:rPr lang="en-US" sz="3500" dirty="0" err="1"/>
              <a:t>sẻ</a:t>
            </a:r>
            <a:r>
              <a:rPr lang="en-US" sz="3500" dirty="0"/>
              <a:t> </a:t>
            </a:r>
            <a:r>
              <a:rPr lang="en-US" sz="3500" dirty="0" err="1"/>
              <a:t>và</a:t>
            </a:r>
            <a:r>
              <a:rPr lang="en-US" sz="3500" dirty="0"/>
              <a:t> </a:t>
            </a:r>
            <a:r>
              <a:rPr lang="en-US" sz="3500" dirty="0" err="1"/>
              <a:t>học</a:t>
            </a:r>
            <a:r>
              <a:rPr lang="en-US" sz="3500" dirty="0"/>
              <a:t> </a:t>
            </a:r>
            <a:r>
              <a:rPr lang="en-US" sz="3500" dirty="0" err="1"/>
              <a:t>tập</a:t>
            </a:r>
            <a:r>
              <a:rPr lang="en-US" sz="3500" dirty="0"/>
              <a:t>. </a:t>
            </a:r>
            <a:r>
              <a:rPr lang="en-US" sz="3500" dirty="0" err="1"/>
              <a:t>Muốn</a:t>
            </a:r>
            <a:r>
              <a:rPr lang="en-US" sz="3500" dirty="0"/>
              <a:t> </a:t>
            </a:r>
            <a:r>
              <a:rPr lang="en-US" sz="3500" dirty="0" err="1"/>
              <a:t>đến</a:t>
            </a:r>
            <a:r>
              <a:rPr lang="en-US" sz="3500" dirty="0"/>
              <a:t> </a:t>
            </a:r>
            <a:r>
              <a:rPr lang="en-US" sz="3500" dirty="0" err="1"/>
              <a:t>được</a:t>
            </a:r>
            <a:r>
              <a:rPr lang="en-US" sz="3500" dirty="0"/>
              <a:t> </a:t>
            </a:r>
            <a:r>
              <a:rPr lang="en-US" sz="3500" dirty="0" err="1"/>
              <a:t>với</a:t>
            </a:r>
            <a:r>
              <a:rPr lang="en-US" sz="3500" dirty="0"/>
              <a:t> </a:t>
            </a:r>
            <a:r>
              <a:rPr lang="en-US" sz="3500" dirty="0" err="1"/>
              <a:t>tâm</a:t>
            </a:r>
            <a:r>
              <a:rPr lang="en-US" sz="3500" dirty="0"/>
              <a:t> </a:t>
            </a:r>
            <a:r>
              <a:rPr lang="en-US" sz="3500" dirty="0" err="1"/>
              <a:t>hồn</a:t>
            </a:r>
            <a:r>
              <a:rPr lang="en-US" sz="3500" dirty="0"/>
              <a:t> </a:t>
            </a:r>
            <a:r>
              <a:rPr lang="en-US" sz="3500" dirty="0" err="1"/>
              <a:t>của</a:t>
            </a:r>
            <a:r>
              <a:rPr lang="en-US" sz="3500" dirty="0"/>
              <a:t> </a:t>
            </a:r>
            <a:r>
              <a:rPr lang="en-US" sz="3500" dirty="0" err="1"/>
              <a:t>trẻ</a:t>
            </a:r>
            <a:r>
              <a:rPr lang="en-US" sz="3500" dirty="0"/>
              <a:t> </a:t>
            </a:r>
            <a:r>
              <a:rPr lang="en-US" sz="3500" dirty="0" err="1"/>
              <a:t>thơ</a:t>
            </a:r>
            <a:r>
              <a:rPr lang="en-US" sz="3500" dirty="0"/>
              <a:t> </a:t>
            </a:r>
            <a:r>
              <a:rPr lang="en-US" sz="3500" dirty="0" err="1"/>
              <a:t>thì</a:t>
            </a:r>
            <a:r>
              <a:rPr lang="en-US" sz="3500" dirty="0"/>
              <a:t> </a:t>
            </a:r>
            <a:r>
              <a:rPr lang="en-US" sz="3500" dirty="0" err="1"/>
              <a:t>trước</a:t>
            </a:r>
            <a:r>
              <a:rPr lang="en-US" sz="3500" dirty="0"/>
              <a:t> </a:t>
            </a:r>
            <a:r>
              <a:rPr lang="en-US" sz="3500" dirty="0" err="1"/>
              <a:t>hết</a:t>
            </a:r>
            <a:r>
              <a:rPr lang="en-US" sz="3500" dirty="0"/>
              <a:t> </a:t>
            </a:r>
            <a:r>
              <a:rPr lang="en-US" sz="3500" dirty="0" err="1"/>
              <a:t>chính</a:t>
            </a:r>
            <a:r>
              <a:rPr lang="en-US" sz="3500" dirty="0"/>
              <a:t> </a:t>
            </a:r>
            <a:r>
              <a:rPr lang="en-US" sz="3500" dirty="0" err="1"/>
              <a:t>bản</a:t>
            </a:r>
            <a:r>
              <a:rPr lang="en-US" sz="3500" dirty="0"/>
              <a:t> </a:t>
            </a:r>
            <a:r>
              <a:rPr lang="en-US" sz="3500" dirty="0" err="1"/>
              <a:t>thân</a:t>
            </a:r>
            <a:r>
              <a:rPr lang="en-US" sz="3500" dirty="0"/>
              <a:t> </a:t>
            </a:r>
            <a:r>
              <a:rPr lang="en-US" sz="3500" dirty="0" err="1"/>
              <a:t>tôi</a:t>
            </a:r>
            <a:r>
              <a:rPr lang="en-US" sz="3500" dirty="0"/>
              <a:t> </a:t>
            </a:r>
            <a:r>
              <a:rPr lang="en-US" sz="3500" dirty="0" err="1"/>
              <a:t>cũng</a:t>
            </a:r>
            <a:r>
              <a:rPr lang="en-US" sz="3500" dirty="0"/>
              <a:t> </a:t>
            </a:r>
            <a:r>
              <a:rPr lang="en-US" sz="3500" dirty="0" err="1"/>
              <a:t>cần</a:t>
            </a:r>
            <a:r>
              <a:rPr lang="en-US" sz="3500" dirty="0"/>
              <a:t> </a:t>
            </a:r>
            <a:r>
              <a:rPr lang="en-US" sz="3500" dirty="0" err="1"/>
              <a:t>có</a:t>
            </a:r>
            <a:r>
              <a:rPr lang="en-US" sz="3500" dirty="0"/>
              <a:t> </a:t>
            </a:r>
            <a:r>
              <a:rPr lang="en-US" sz="3500" dirty="0" err="1"/>
              <a:t>một</a:t>
            </a:r>
            <a:r>
              <a:rPr lang="en-US" sz="3500" dirty="0"/>
              <a:t> </a:t>
            </a:r>
            <a:r>
              <a:rPr lang="en-US" sz="3500" dirty="0" err="1"/>
              <a:t>tâm</a:t>
            </a:r>
            <a:r>
              <a:rPr lang="en-US" sz="3500" dirty="0"/>
              <a:t> </a:t>
            </a:r>
            <a:r>
              <a:rPr lang="en-US" sz="3500" dirty="0" err="1"/>
              <a:t>hồn</a:t>
            </a:r>
            <a:r>
              <a:rPr lang="en-US" sz="3500" dirty="0"/>
              <a:t> </a:t>
            </a:r>
            <a:r>
              <a:rPr lang="en-US" sz="3500" dirty="0" err="1"/>
              <a:t>trong</a:t>
            </a:r>
            <a:r>
              <a:rPr lang="en-US" sz="3500" dirty="0"/>
              <a:t> </a:t>
            </a:r>
            <a:r>
              <a:rPr lang="en-US" sz="3500" dirty="0" err="1"/>
              <a:t>sáng</a:t>
            </a:r>
            <a:r>
              <a:rPr lang="en-US" sz="3500" dirty="0"/>
              <a:t>, </a:t>
            </a:r>
            <a:r>
              <a:rPr lang="en-US" sz="3500" dirty="0" err="1"/>
              <a:t>trẻ</a:t>
            </a:r>
            <a:r>
              <a:rPr lang="en-US" sz="3500" dirty="0"/>
              <a:t> </a:t>
            </a:r>
            <a:r>
              <a:rPr lang="en-US" sz="3500" dirty="0" err="1"/>
              <a:t>trung</a:t>
            </a:r>
            <a:r>
              <a:rPr lang="en-US" sz="3500" dirty="0"/>
              <a:t>, </a:t>
            </a:r>
            <a:r>
              <a:rPr lang="en-US" sz="3500" dirty="0" err="1"/>
              <a:t>tạo</a:t>
            </a:r>
            <a:r>
              <a:rPr lang="en-US" sz="3500" dirty="0"/>
              <a:t> </a:t>
            </a:r>
            <a:r>
              <a:rPr lang="en-US" sz="3500" dirty="0" err="1"/>
              <a:t>niềm</a:t>
            </a:r>
            <a:r>
              <a:rPr lang="en-US" sz="3500" dirty="0"/>
              <a:t> tin </a:t>
            </a:r>
            <a:r>
              <a:rPr lang="en-US" sz="3500" dirty="0" err="1"/>
              <a:t>để</a:t>
            </a:r>
            <a:r>
              <a:rPr lang="en-US" sz="3500" dirty="0"/>
              <a:t> </a:t>
            </a:r>
            <a:r>
              <a:rPr lang="en-US" sz="3500" dirty="0" err="1"/>
              <a:t>trẻ</a:t>
            </a:r>
            <a:r>
              <a:rPr lang="en-US" sz="3500" dirty="0"/>
              <a:t> </a:t>
            </a:r>
            <a:r>
              <a:rPr lang="en-US" sz="3500" dirty="0" err="1"/>
              <a:t>có</a:t>
            </a:r>
            <a:r>
              <a:rPr lang="en-US" sz="3500" dirty="0"/>
              <a:t> </a:t>
            </a:r>
            <a:r>
              <a:rPr lang="en-US" sz="3500" dirty="0" err="1"/>
              <a:t>cảm</a:t>
            </a:r>
            <a:r>
              <a:rPr lang="en-US" sz="3500" dirty="0"/>
              <a:t> </a:t>
            </a:r>
            <a:r>
              <a:rPr lang="en-US" sz="3500" dirty="0" err="1"/>
              <a:t>giác</a:t>
            </a:r>
            <a:r>
              <a:rPr lang="en-US" sz="3500" dirty="0"/>
              <a:t> </a:t>
            </a:r>
            <a:r>
              <a:rPr lang="en-US" sz="3500" dirty="0" err="1"/>
              <a:t>tự</a:t>
            </a:r>
            <a:r>
              <a:rPr lang="en-US" sz="3500" dirty="0"/>
              <a:t> tin </a:t>
            </a:r>
            <a:r>
              <a:rPr lang="en-US" sz="3500" dirty="0" err="1"/>
              <a:t>khi</a:t>
            </a:r>
            <a:r>
              <a:rPr lang="en-US" sz="3500" dirty="0"/>
              <a:t> </a:t>
            </a:r>
            <a:r>
              <a:rPr lang="en-US" sz="3500" dirty="0" err="1"/>
              <a:t>được</a:t>
            </a:r>
            <a:r>
              <a:rPr lang="en-US" sz="3500" dirty="0"/>
              <a:t> </a:t>
            </a:r>
            <a:r>
              <a:rPr lang="en-US" sz="3500" dirty="0" err="1"/>
              <a:t>sinh</a:t>
            </a:r>
            <a:r>
              <a:rPr lang="en-US" sz="3500" dirty="0"/>
              <a:t> </a:t>
            </a:r>
            <a:r>
              <a:rPr lang="en-US" sz="3500" dirty="0" err="1"/>
              <a:t>hoạt</a:t>
            </a:r>
            <a:r>
              <a:rPr lang="en-US" sz="3500" dirty="0"/>
              <a:t>, </a:t>
            </a:r>
            <a:r>
              <a:rPr lang="en-US" sz="3500" dirty="0" err="1"/>
              <a:t>giao</a:t>
            </a:r>
            <a:r>
              <a:rPr lang="en-US" sz="3500" dirty="0"/>
              <a:t> </a:t>
            </a:r>
            <a:r>
              <a:rPr lang="en-US" sz="3500" dirty="0" err="1"/>
              <a:t>tiếp</a:t>
            </a:r>
            <a:r>
              <a:rPr lang="en-US" sz="3500" dirty="0"/>
              <a:t> </a:t>
            </a:r>
            <a:r>
              <a:rPr lang="en-US" sz="3500" dirty="0" err="1"/>
              <a:t>cùng</a:t>
            </a:r>
            <a:r>
              <a:rPr lang="en-US" sz="3500" dirty="0"/>
              <a:t> </a:t>
            </a:r>
            <a:r>
              <a:rPr lang="en-US" sz="3500" dirty="0" err="1"/>
              <a:t>cô</a:t>
            </a:r>
            <a:r>
              <a:rPr lang="en-US" dirty="0"/>
              <a:t>. </a:t>
            </a:r>
            <a:endParaRPr lang="en-US" dirty="0" smtClean="0"/>
          </a:p>
          <a:p>
            <a:pPr marL="0" indent="0">
              <a:buNone/>
            </a:pPr>
            <a:endParaRPr lang="en-US" dirty="0"/>
          </a:p>
        </p:txBody>
      </p:sp>
    </p:spTree>
    <p:extLst>
      <p:ext uri="{BB962C8B-B14F-4D97-AF65-F5344CB8AC3E}">
        <p14:creationId xmlns:p14="http://schemas.microsoft.com/office/powerpoint/2010/main" val="1011947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74570" y="61152"/>
            <a:ext cx="8286750" cy="6808278"/>
          </a:xfrm>
        </p:spPr>
      </p:pic>
    </p:spTree>
    <p:extLst>
      <p:ext uri="{BB962C8B-B14F-4D97-AF65-F5344CB8AC3E}">
        <p14:creationId xmlns:p14="http://schemas.microsoft.com/office/powerpoint/2010/main" val="3558413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idx="1"/>
          </p:nvPr>
        </p:nvSpPr>
        <p:spPr>
          <a:xfrm>
            <a:off x="2161308" y="193964"/>
            <a:ext cx="7876309" cy="4351338"/>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4000" b="1" dirty="0" err="1" smtClean="0"/>
              <a:t>Biện</a:t>
            </a:r>
            <a:r>
              <a:rPr lang="en-US" sz="4000" b="1" dirty="0" smtClean="0"/>
              <a:t> </a:t>
            </a:r>
            <a:r>
              <a:rPr lang="en-US" sz="4000" b="1" dirty="0" err="1" smtClean="0"/>
              <a:t>pháp</a:t>
            </a:r>
            <a:r>
              <a:rPr lang="vi-VN" sz="4000" b="1" dirty="0" smtClean="0"/>
              <a:t> 3</a:t>
            </a:r>
            <a:r>
              <a:rPr lang="en-US" sz="4000" b="1" dirty="0" smtClean="0"/>
              <a:t> : </a:t>
            </a:r>
          </a:p>
          <a:p>
            <a:pPr marL="0" indent="0" algn="ctr">
              <a:buNone/>
            </a:pPr>
            <a:r>
              <a:rPr lang="en-US" sz="4000" b="1" i="1" dirty="0" err="1"/>
              <a:t>Làm</a:t>
            </a:r>
            <a:r>
              <a:rPr lang="en-US" sz="4000" b="1" i="1" dirty="0"/>
              <a:t> </a:t>
            </a:r>
            <a:r>
              <a:rPr lang="en-US" sz="4000" b="1" i="1" dirty="0" err="1"/>
              <a:t>giàu</a:t>
            </a:r>
            <a:r>
              <a:rPr lang="en-US" sz="4000" b="1" i="1" dirty="0"/>
              <a:t> </a:t>
            </a:r>
            <a:r>
              <a:rPr lang="en-US" sz="4000" b="1" i="1" dirty="0" err="1"/>
              <a:t>vốn</a:t>
            </a:r>
            <a:r>
              <a:rPr lang="en-US" sz="4000" b="1" i="1" dirty="0"/>
              <a:t> </a:t>
            </a:r>
            <a:r>
              <a:rPr lang="en-US" sz="4000" b="1" i="1" dirty="0" err="1"/>
              <a:t>từ</a:t>
            </a:r>
            <a:r>
              <a:rPr lang="en-US" sz="4000" b="1" i="1" dirty="0"/>
              <a:t> </a:t>
            </a:r>
            <a:r>
              <a:rPr lang="en-US" sz="4000" b="1" i="1" dirty="0" err="1"/>
              <a:t>cho</a:t>
            </a:r>
            <a:r>
              <a:rPr lang="en-US" sz="4000" b="1" i="1" dirty="0"/>
              <a:t> </a:t>
            </a:r>
            <a:r>
              <a:rPr lang="en-US" sz="4000" b="1" i="1" dirty="0" err="1"/>
              <a:t>trẻ</a:t>
            </a:r>
            <a:r>
              <a:rPr lang="en-US" sz="4000" b="1" i="1" dirty="0"/>
              <a:t> </a:t>
            </a:r>
            <a:r>
              <a:rPr lang="en-US" sz="4000" b="1" i="1" dirty="0" err="1"/>
              <a:t>thông</a:t>
            </a:r>
            <a:r>
              <a:rPr lang="en-US" sz="4000" b="1" i="1" dirty="0"/>
              <a:t> qua </a:t>
            </a:r>
            <a:r>
              <a:rPr lang="en-US" sz="4000" b="1" i="1" dirty="0" err="1"/>
              <a:t>các</a:t>
            </a:r>
            <a:r>
              <a:rPr lang="en-US" sz="4000" b="1" i="1" dirty="0"/>
              <a:t> </a:t>
            </a:r>
            <a:r>
              <a:rPr lang="en-US" sz="4000" b="1" i="1" dirty="0" err="1"/>
              <a:t>hoạt</a:t>
            </a:r>
            <a:r>
              <a:rPr lang="en-US" sz="4000" b="1" i="1" dirty="0"/>
              <a:t> </a:t>
            </a:r>
            <a:r>
              <a:rPr lang="en-US" sz="4000" b="1" i="1" dirty="0" err="1"/>
              <a:t>động</a:t>
            </a:r>
            <a:r>
              <a:rPr lang="en-US" sz="4000" b="1" i="1" dirty="0"/>
              <a:t> </a:t>
            </a:r>
            <a:r>
              <a:rPr lang="en-US" sz="4000" b="1" i="1" dirty="0" err="1"/>
              <a:t>chơi</a:t>
            </a:r>
            <a:r>
              <a:rPr lang="en-US" sz="4000" b="1" i="1" dirty="0"/>
              <a:t> </a:t>
            </a:r>
            <a:r>
              <a:rPr lang="en-US" sz="4000" b="1" i="1" dirty="0" err="1"/>
              <a:t>tập</a:t>
            </a:r>
            <a:r>
              <a:rPr lang="en-US" sz="4000" b="1" dirty="0"/>
              <a:t>.</a:t>
            </a:r>
            <a:endParaRPr lang="en-US" sz="4000" dirty="0"/>
          </a:p>
          <a:p>
            <a:pPr marL="0" indent="0" algn="ctr">
              <a:buNone/>
            </a:pPr>
            <a:endParaRPr lang="en-US" sz="4000" b="1" dirty="0"/>
          </a:p>
        </p:txBody>
      </p:sp>
    </p:spTree>
    <p:extLst>
      <p:ext uri="{BB962C8B-B14F-4D97-AF65-F5344CB8AC3E}">
        <p14:creationId xmlns:p14="http://schemas.microsoft.com/office/powerpoint/2010/main" val="1199269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idx="1"/>
          </p:nvPr>
        </p:nvSpPr>
        <p:spPr>
          <a:xfrm>
            <a:off x="-1" y="0"/>
            <a:ext cx="12067309" cy="6176963"/>
          </a:xfrm>
        </p:spPr>
        <p:txBody>
          <a:bodyPr>
            <a:normAutofit/>
          </a:bodyPr>
          <a:lstStyle/>
          <a:p>
            <a:r>
              <a:rPr lang="en-US" dirty="0" err="1"/>
              <a:t>Ngôn</a:t>
            </a:r>
            <a:r>
              <a:rPr lang="en-US" dirty="0"/>
              <a:t> </a:t>
            </a:r>
            <a:r>
              <a:rPr lang="en-US" dirty="0" err="1"/>
              <a:t>ngữ</a:t>
            </a:r>
            <a:r>
              <a:rPr lang="en-US" dirty="0"/>
              <a:t> </a:t>
            </a:r>
            <a:r>
              <a:rPr lang="en-US" dirty="0" err="1"/>
              <a:t>phát</a:t>
            </a:r>
            <a:r>
              <a:rPr lang="en-US" dirty="0"/>
              <a:t> </a:t>
            </a:r>
            <a:r>
              <a:rPr lang="en-US" dirty="0" err="1"/>
              <a:t>triển</a:t>
            </a:r>
            <a:r>
              <a:rPr lang="en-US" dirty="0"/>
              <a:t> </a:t>
            </a:r>
            <a:r>
              <a:rPr lang="en-US" dirty="0" err="1"/>
              <a:t>bằng</a:t>
            </a:r>
            <a:r>
              <a:rPr lang="en-US" dirty="0"/>
              <a:t> con </a:t>
            </a:r>
            <a:r>
              <a:rPr lang="en-US" dirty="0" err="1"/>
              <a:t>đường</a:t>
            </a:r>
            <a:r>
              <a:rPr lang="en-US" dirty="0"/>
              <a:t> </a:t>
            </a:r>
            <a:r>
              <a:rPr lang="en-US" dirty="0" err="1"/>
              <a:t>trực</a:t>
            </a:r>
            <a:r>
              <a:rPr lang="en-US" dirty="0"/>
              <a:t> </a:t>
            </a:r>
            <a:r>
              <a:rPr lang="en-US" dirty="0" err="1"/>
              <a:t>quan</a:t>
            </a:r>
            <a:r>
              <a:rPr lang="en-US" dirty="0"/>
              <a:t> </a:t>
            </a:r>
            <a:r>
              <a:rPr lang="en-US" dirty="0" err="1"/>
              <a:t>cụ</a:t>
            </a:r>
            <a:r>
              <a:rPr lang="en-US" dirty="0"/>
              <a:t> </a:t>
            </a:r>
            <a:r>
              <a:rPr lang="en-US" dirty="0" err="1"/>
              <a:t>thể</a:t>
            </a:r>
            <a:r>
              <a:rPr lang="en-US" dirty="0"/>
              <a:t>, </a:t>
            </a:r>
            <a:r>
              <a:rPr lang="en-US" dirty="0" err="1"/>
              <a:t>đó</a:t>
            </a:r>
            <a:r>
              <a:rPr lang="en-US" dirty="0"/>
              <a:t> </a:t>
            </a:r>
            <a:r>
              <a:rPr lang="en-US" dirty="0" err="1"/>
              <a:t>là</a:t>
            </a:r>
            <a:r>
              <a:rPr lang="en-US" dirty="0"/>
              <a:t> </a:t>
            </a:r>
            <a:r>
              <a:rPr lang="en-US" dirty="0" err="1"/>
              <a:t>hình</a:t>
            </a:r>
            <a:r>
              <a:rPr lang="en-US" dirty="0"/>
              <a:t> </a:t>
            </a:r>
            <a:r>
              <a:rPr lang="en-US" dirty="0" err="1"/>
              <a:t>thức</a:t>
            </a:r>
            <a:r>
              <a:rPr lang="en-US" dirty="0"/>
              <a:t> </a:t>
            </a:r>
            <a:r>
              <a:rPr lang="en-US" dirty="0" err="1"/>
              <a:t>cho</a:t>
            </a:r>
            <a:r>
              <a:rPr lang="en-US" dirty="0"/>
              <a:t> </a:t>
            </a:r>
            <a:r>
              <a:rPr lang="en-US" dirty="0" err="1"/>
              <a:t>trẻ</a:t>
            </a:r>
            <a:r>
              <a:rPr lang="en-US" dirty="0"/>
              <a:t> </a:t>
            </a:r>
            <a:r>
              <a:rPr lang="en-US" dirty="0" err="1"/>
              <a:t>tiếp</a:t>
            </a:r>
            <a:r>
              <a:rPr lang="en-US" dirty="0"/>
              <a:t> </a:t>
            </a:r>
            <a:r>
              <a:rPr lang="en-US" dirty="0" err="1"/>
              <a:t>xúc</a:t>
            </a:r>
            <a:r>
              <a:rPr lang="en-US" dirty="0"/>
              <a:t> </a:t>
            </a:r>
            <a:r>
              <a:rPr lang="en-US" dirty="0" err="1"/>
              <a:t>với</a:t>
            </a:r>
            <a:r>
              <a:rPr lang="en-US" dirty="0"/>
              <a:t> </a:t>
            </a:r>
            <a:r>
              <a:rPr lang="en-US" dirty="0" err="1"/>
              <a:t>đồ</a:t>
            </a:r>
            <a:r>
              <a:rPr lang="en-US" dirty="0"/>
              <a:t> </a:t>
            </a:r>
            <a:r>
              <a:rPr lang="en-US" dirty="0" err="1"/>
              <a:t>vật</a:t>
            </a:r>
            <a:r>
              <a:rPr lang="en-US" dirty="0"/>
              <a:t>, </a:t>
            </a:r>
            <a:r>
              <a:rPr lang="en-US" dirty="0" err="1"/>
              <a:t>đồ</a:t>
            </a:r>
            <a:r>
              <a:rPr lang="en-US" dirty="0"/>
              <a:t> </a:t>
            </a:r>
            <a:r>
              <a:rPr lang="en-US" dirty="0" err="1"/>
              <a:t>chơi</a:t>
            </a:r>
            <a:r>
              <a:rPr lang="en-US" dirty="0"/>
              <a:t> </a:t>
            </a:r>
            <a:r>
              <a:rPr lang="en-US" dirty="0" err="1"/>
              <a:t>cụ</a:t>
            </a:r>
            <a:r>
              <a:rPr lang="en-US" dirty="0"/>
              <a:t> </a:t>
            </a:r>
            <a:r>
              <a:rPr lang="en-US" dirty="0" err="1"/>
              <a:t>thể</a:t>
            </a:r>
            <a:r>
              <a:rPr lang="en-US" dirty="0"/>
              <a:t>: </a:t>
            </a:r>
            <a:r>
              <a:rPr lang="en-US" dirty="0" err="1"/>
              <a:t>trẻ</a:t>
            </a:r>
            <a:r>
              <a:rPr lang="en-US" dirty="0"/>
              <a:t> </a:t>
            </a:r>
            <a:r>
              <a:rPr lang="en-US" dirty="0" err="1"/>
              <a:t>được</a:t>
            </a:r>
            <a:r>
              <a:rPr lang="en-US" dirty="0"/>
              <a:t> </a:t>
            </a:r>
            <a:r>
              <a:rPr lang="en-US" dirty="0" err="1"/>
              <a:t>nhìn</a:t>
            </a:r>
            <a:r>
              <a:rPr lang="en-US" dirty="0"/>
              <a:t>, </a:t>
            </a:r>
            <a:r>
              <a:rPr lang="en-US" dirty="0" err="1"/>
              <a:t>được</a:t>
            </a:r>
            <a:r>
              <a:rPr lang="en-US" dirty="0"/>
              <a:t> </a:t>
            </a:r>
            <a:r>
              <a:rPr lang="en-US" dirty="0" err="1"/>
              <a:t>xem</a:t>
            </a:r>
            <a:r>
              <a:rPr lang="en-US" dirty="0"/>
              <a:t>, </a:t>
            </a:r>
            <a:r>
              <a:rPr lang="en-US" dirty="0" err="1"/>
              <a:t>được</a:t>
            </a:r>
            <a:r>
              <a:rPr lang="en-US" dirty="0"/>
              <a:t> </a:t>
            </a:r>
            <a:r>
              <a:rPr lang="en-US" dirty="0" err="1"/>
              <a:t>sờ</a:t>
            </a:r>
            <a:r>
              <a:rPr lang="en-US" dirty="0"/>
              <a:t>, </a:t>
            </a:r>
            <a:r>
              <a:rPr lang="en-US" dirty="0" err="1"/>
              <a:t>được</a:t>
            </a:r>
            <a:r>
              <a:rPr lang="en-US" dirty="0"/>
              <a:t> </a:t>
            </a:r>
            <a:r>
              <a:rPr lang="en-US" dirty="0" err="1"/>
              <a:t>nắm</a:t>
            </a:r>
            <a:r>
              <a:rPr lang="en-US" dirty="0"/>
              <a:t>, </a:t>
            </a:r>
            <a:r>
              <a:rPr lang="en-US" dirty="0" err="1"/>
              <a:t>được</a:t>
            </a:r>
            <a:r>
              <a:rPr lang="en-US" dirty="0"/>
              <a:t> </a:t>
            </a:r>
            <a:r>
              <a:rPr lang="en-US" dirty="0" err="1"/>
              <a:t>ngửi</a:t>
            </a:r>
            <a:r>
              <a:rPr lang="en-US" dirty="0"/>
              <a:t>… </a:t>
            </a:r>
            <a:r>
              <a:rPr lang="en-US" dirty="0" err="1"/>
              <a:t>mọi</a:t>
            </a:r>
            <a:r>
              <a:rPr lang="en-US" dirty="0"/>
              <a:t> </a:t>
            </a:r>
            <a:r>
              <a:rPr lang="en-US" dirty="0" err="1"/>
              <a:t>vật</a:t>
            </a:r>
            <a:r>
              <a:rPr lang="en-US" dirty="0"/>
              <a:t> </a:t>
            </a:r>
            <a:r>
              <a:rPr lang="en-US" dirty="0" err="1"/>
              <a:t>trong</a:t>
            </a:r>
            <a:r>
              <a:rPr lang="en-US" dirty="0"/>
              <a:t> </a:t>
            </a:r>
            <a:r>
              <a:rPr lang="en-US" dirty="0" err="1"/>
              <a:t>cuộc</a:t>
            </a:r>
            <a:r>
              <a:rPr lang="en-US" dirty="0"/>
              <a:t> </a:t>
            </a:r>
            <a:r>
              <a:rPr lang="en-US" dirty="0" err="1"/>
              <a:t>sống</a:t>
            </a:r>
            <a:r>
              <a:rPr lang="en-US" dirty="0"/>
              <a:t>. </a:t>
            </a:r>
            <a:r>
              <a:rPr lang="en-US" dirty="0" err="1"/>
              <a:t>Xem</a:t>
            </a:r>
            <a:r>
              <a:rPr lang="en-US" dirty="0"/>
              <a:t> </a:t>
            </a:r>
            <a:r>
              <a:rPr lang="en-US" dirty="0" err="1"/>
              <a:t>xét</a:t>
            </a:r>
            <a:r>
              <a:rPr lang="en-US" dirty="0"/>
              <a:t>, </a:t>
            </a:r>
            <a:r>
              <a:rPr lang="en-US" dirty="0" err="1"/>
              <a:t>tiếp</a:t>
            </a:r>
            <a:r>
              <a:rPr lang="en-US" dirty="0"/>
              <a:t> </a:t>
            </a:r>
            <a:r>
              <a:rPr lang="en-US" dirty="0" err="1"/>
              <a:t>xúc</a:t>
            </a:r>
            <a:r>
              <a:rPr lang="en-US" dirty="0"/>
              <a:t> </a:t>
            </a:r>
            <a:r>
              <a:rPr lang="en-US" dirty="0" err="1"/>
              <a:t>với</a:t>
            </a:r>
            <a:r>
              <a:rPr lang="en-US" dirty="0"/>
              <a:t> </a:t>
            </a:r>
            <a:r>
              <a:rPr lang="en-US" dirty="0" err="1"/>
              <a:t>đồ</a:t>
            </a:r>
            <a:r>
              <a:rPr lang="en-US" dirty="0"/>
              <a:t> </a:t>
            </a:r>
            <a:r>
              <a:rPr lang="en-US" dirty="0" err="1"/>
              <a:t>vật</a:t>
            </a:r>
            <a:r>
              <a:rPr lang="en-US" dirty="0"/>
              <a:t>, </a:t>
            </a:r>
            <a:r>
              <a:rPr lang="en-US" dirty="0" err="1"/>
              <a:t>đồ</a:t>
            </a:r>
            <a:r>
              <a:rPr lang="en-US" dirty="0"/>
              <a:t> </a:t>
            </a:r>
            <a:r>
              <a:rPr lang="en-US" dirty="0" err="1"/>
              <a:t>chơi</a:t>
            </a:r>
            <a:r>
              <a:rPr lang="en-US" dirty="0"/>
              <a:t>... </a:t>
            </a:r>
            <a:r>
              <a:rPr lang="en-US" dirty="0" err="1"/>
              <a:t>giúp</a:t>
            </a:r>
            <a:r>
              <a:rPr lang="en-US" dirty="0"/>
              <a:t> </a:t>
            </a:r>
            <a:r>
              <a:rPr lang="en-US" dirty="0" err="1"/>
              <a:t>trẻ</a:t>
            </a:r>
            <a:r>
              <a:rPr lang="en-US" dirty="0"/>
              <a:t> </a:t>
            </a:r>
            <a:r>
              <a:rPr lang="en-US" dirty="0" err="1"/>
              <a:t>nhận</a:t>
            </a:r>
            <a:r>
              <a:rPr lang="en-US" dirty="0"/>
              <a:t> </a:t>
            </a:r>
            <a:r>
              <a:rPr lang="en-US" dirty="0" err="1"/>
              <a:t>biết</a:t>
            </a:r>
            <a:r>
              <a:rPr lang="en-US" dirty="0"/>
              <a:t>, tri </a:t>
            </a:r>
            <a:r>
              <a:rPr lang="en-US" dirty="0" err="1"/>
              <a:t>giác</a:t>
            </a:r>
            <a:r>
              <a:rPr lang="en-US" dirty="0"/>
              <a:t> </a:t>
            </a:r>
            <a:r>
              <a:rPr lang="en-US" dirty="0" err="1"/>
              <a:t>một</a:t>
            </a:r>
            <a:r>
              <a:rPr lang="en-US" dirty="0"/>
              <a:t> </a:t>
            </a:r>
            <a:r>
              <a:rPr lang="en-US" dirty="0" err="1"/>
              <a:t>cách</a:t>
            </a:r>
            <a:r>
              <a:rPr lang="en-US" dirty="0"/>
              <a:t> </a:t>
            </a:r>
            <a:r>
              <a:rPr lang="en-US" dirty="0" err="1"/>
              <a:t>khái</a:t>
            </a:r>
            <a:r>
              <a:rPr lang="en-US" dirty="0"/>
              <a:t> </a:t>
            </a:r>
            <a:r>
              <a:rPr lang="en-US" dirty="0" err="1"/>
              <a:t>quát</a:t>
            </a:r>
            <a:r>
              <a:rPr lang="en-US" dirty="0"/>
              <a:t> </a:t>
            </a:r>
            <a:r>
              <a:rPr lang="en-US" dirty="0" err="1"/>
              <a:t>và</a:t>
            </a:r>
            <a:r>
              <a:rPr lang="en-US" dirty="0"/>
              <a:t> </a:t>
            </a:r>
            <a:r>
              <a:rPr lang="en-US" dirty="0" err="1"/>
              <a:t>cụ</a:t>
            </a:r>
            <a:r>
              <a:rPr lang="en-US" dirty="0"/>
              <a:t> </a:t>
            </a:r>
            <a:r>
              <a:rPr lang="en-US" dirty="0" err="1"/>
              <a:t>thể</a:t>
            </a:r>
            <a:r>
              <a:rPr lang="en-US" dirty="0"/>
              <a:t> </a:t>
            </a:r>
            <a:r>
              <a:rPr lang="en-US" dirty="0" err="1"/>
              <a:t>từng</a:t>
            </a:r>
            <a:r>
              <a:rPr lang="en-US" dirty="0"/>
              <a:t> chi </a:t>
            </a:r>
            <a:r>
              <a:rPr lang="en-US" dirty="0" err="1"/>
              <a:t>tiết</a:t>
            </a:r>
            <a:r>
              <a:rPr lang="en-US" dirty="0"/>
              <a:t>, </a:t>
            </a:r>
            <a:r>
              <a:rPr lang="en-US" dirty="0" err="1"/>
              <a:t>từ</a:t>
            </a:r>
            <a:r>
              <a:rPr lang="en-US" dirty="0"/>
              <a:t> </a:t>
            </a:r>
            <a:r>
              <a:rPr lang="en-US" dirty="0" err="1"/>
              <a:t>đó</a:t>
            </a:r>
            <a:r>
              <a:rPr lang="en-US" dirty="0"/>
              <a:t> </a:t>
            </a:r>
            <a:r>
              <a:rPr lang="en-US" dirty="0" err="1"/>
              <a:t>giúp</a:t>
            </a:r>
            <a:r>
              <a:rPr lang="en-US" dirty="0"/>
              <a:t> </a:t>
            </a:r>
            <a:r>
              <a:rPr lang="en-US" dirty="0" err="1"/>
              <a:t>trẻ</a:t>
            </a:r>
            <a:r>
              <a:rPr lang="en-US" dirty="0"/>
              <a:t> </a:t>
            </a:r>
            <a:r>
              <a:rPr lang="en-US" dirty="0" err="1"/>
              <a:t>sử</a:t>
            </a:r>
            <a:r>
              <a:rPr lang="en-US" dirty="0"/>
              <a:t> </a:t>
            </a:r>
            <a:r>
              <a:rPr lang="en-US" dirty="0" err="1"/>
              <a:t>dụng</a:t>
            </a:r>
            <a:r>
              <a:rPr lang="en-US" dirty="0"/>
              <a:t> </a:t>
            </a:r>
            <a:r>
              <a:rPr lang="en-US" dirty="0" err="1"/>
              <a:t>các</a:t>
            </a:r>
            <a:r>
              <a:rPr lang="en-US" dirty="0"/>
              <a:t> </a:t>
            </a:r>
            <a:r>
              <a:rPr lang="en-US" dirty="0" err="1"/>
              <a:t>giác</a:t>
            </a:r>
            <a:r>
              <a:rPr lang="en-US" dirty="0"/>
              <a:t> </a:t>
            </a:r>
            <a:r>
              <a:rPr lang="en-US" dirty="0" err="1"/>
              <a:t>quan</a:t>
            </a:r>
            <a:r>
              <a:rPr lang="en-US" dirty="0"/>
              <a:t> </a:t>
            </a:r>
            <a:r>
              <a:rPr lang="en-US" dirty="0" err="1"/>
              <a:t>của</a:t>
            </a:r>
            <a:r>
              <a:rPr lang="en-US" dirty="0"/>
              <a:t> </a:t>
            </a:r>
            <a:r>
              <a:rPr lang="en-US" dirty="0" err="1"/>
              <a:t>mình</a:t>
            </a:r>
            <a:r>
              <a:rPr lang="en-US" dirty="0"/>
              <a:t> </a:t>
            </a:r>
            <a:r>
              <a:rPr lang="en-US" dirty="0" err="1"/>
              <a:t>để</a:t>
            </a:r>
            <a:r>
              <a:rPr lang="en-US" dirty="0"/>
              <a:t> </a:t>
            </a:r>
            <a:r>
              <a:rPr lang="en-US" dirty="0" err="1"/>
              <a:t>tích</a:t>
            </a:r>
            <a:r>
              <a:rPr lang="en-US" dirty="0"/>
              <a:t> </a:t>
            </a:r>
            <a:r>
              <a:rPr lang="en-US" dirty="0" err="1"/>
              <a:t>lũy</a:t>
            </a:r>
            <a:r>
              <a:rPr lang="en-US" dirty="0"/>
              <a:t> </a:t>
            </a:r>
            <a:r>
              <a:rPr lang="en-US" dirty="0" err="1"/>
              <a:t>dần</a:t>
            </a:r>
            <a:r>
              <a:rPr lang="en-US" dirty="0"/>
              <a:t> </a:t>
            </a:r>
            <a:r>
              <a:rPr lang="en-US" dirty="0" err="1"/>
              <a:t>những</a:t>
            </a:r>
            <a:r>
              <a:rPr lang="en-US" dirty="0"/>
              <a:t> </a:t>
            </a:r>
            <a:r>
              <a:rPr lang="en-US" dirty="0" err="1"/>
              <a:t>kinh</a:t>
            </a:r>
            <a:r>
              <a:rPr lang="en-US" dirty="0"/>
              <a:t> </a:t>
            </a:r>
            <a:r>
              <a:rPr lang="en-US" dirty="0" err="1"/>
              <a:t>nghiệm</a:t>
            </a:r>
            <a:r>
              <a:rPr lang="en-US" dirty="0"/>
              <a:t>, </a:t>
            </a:r>
            <a:r>
              <a:rPr lang="en-US" dirty="0" err="1"/>
              <a:t>những</a:t>
            </a:r>
            <a:r>
              <a:rPr lang="en-US" dirty="0"/>
              <a:t> </a:t>
            </a:r>
            <a:r>
              <a:rPr lang="en-US" dirty="0" err="1"/>
              <a:t>hình</a:t>
            </a:r>
            <a:r>
              <a:rPr lang="en-US" dirty="0"/>
              <a:t> </a:t>
            </a:r>
            <a:r>
              <a:rPr lang="en-US" dirty="0" err="1"/>
              <a:t>ảnh</a:t>
            </a:r>
            <a:r>
              <a:rPr lang="en-US" dirty="0"/>
              <a:t>, </a:t>
            </a:r>
            <a:r>
              <a:rPr lang="en-US" dirty="0" err="1"/>
              <a:t>những</a:t>
            </a:r>
            <a:r>
              <a:rPr lang="en-US" dirty="0"/>
              <a:t> </a:t>
            </a:r>
            <a:r>
              <a:rPr lang="en-US" dirty="0" err="1"/>
              <a:t>biểu</a:t>
            </a:r>
            <a:r>
              <a:rPr lang="en-US" dirty="0"/>
              <a:t> </a:t>
            </a:r>
            <a:r>
              <a:rPr lang="en-US" dirty="0" err="1"/>
              <a:t>tượng</a:t>
            </a:r>
            <a:r>
              <a:rPr lang="en-US" dirty="0"/>
              <a:t> </a:t>
            </a:r>
            <a:r>
              <a:rPr lang="en-US" dirty="0" err="1"/>
              <a:t>và</a:t>
            </a:r>
            <a:r>
              <a:rPr lang="en-US" dirty="0"/>
              <a:t> </a:t>
            </a:r>
            <a:r>
              <a:rPr lang="en-US" dirty="0" err="1"/>
              <a:t>kỹ</a:t>
            </a:r>
            <a:r>
              <a:rPr lang="en-US" dirty="0"/>
              <a:t> </a:t>
            </a:r>
            <a:r>
              <a:rPr lang="en-US" dirty="0" err="1"/>
              <a:t>xảo</a:t>
            </a:r>
            <a:r>
              <a:rPr lang="en-US" dirty="0"/>
              <a:t> </a:t>
            </a:r>
            <a:r>
              <a:rPr lang="en-US" dirty="0" err="1"/>
              <a:t>ngôn</a:t>
            </a:r>
            <a:r>
              <a:rPr lang="en-US" dirty="0"/>
              <a:t> </a:t>
            </a:r>
            <a:r>
              <a:rPr lang="en-US" dirty="0" err="1"/>
              <a:t>ngữ</a:t>
            </a:r>
            <a:r>
              <a:rPr lang="en-US" dirty="0"/>
              <a:t>. </a:t>
            </a:r>
            <a:r>
              <a:rPr lang="en-US" dirty="0" err="1"/>
              <a:t>Điều</a:t>
            </a:r>
            <a:r>
              <a:rPr lang="en-US" dirty="0"/>
              <a:t> </a:t>
            </a:r>
            <a:r>
              <a:rPr lang="en-US" dirty="0" err="1"/>
              <a:t>đó</a:t>
            </a:r>
            <a:r>
              <a:rPr lang="en-US" dirty="0"/>
              <a:t> </a:t>
            </a:r>
            <a:r>
              <a:rPr lang="en-US" dirty="0" err="1"/>
              <a:t>giúp</a:t>
            </a:r>
            <a:r>
              <a:rPr lang="en-US" dirty="0"/>
              <a:t> </a:t>
            </a:r>
            <a:r>
              <a:rPr lang="en-US" dirty="0" err="1"/>
              <a:t>trẻ</a:t>
            </a:r>
            <a:r>
              <a:rPr lang="en-US" dirty="0"/>
              <a:t> </a:t>
            </a:r>
            <a:r>
              <a:rPr lang="en-US" dirty="0" err="1"/>
              <a:t>suy</a:t>
            </a:r>
            <a:r>
              <a:rPr lang="en-US" dirty="0"/>
              <a:t> </a:t>
            </a:r>
            <a:r>
              <a:rPr lang="en-US" dirty="0" err="1"/>
              <a:t>nghĩ</a:t>
            </a:r>
            <a:r>
              <a:rPr lang="en-US" dirty="0"/>
              <a:t> </a:t>
            </a:r>
            <a:r>
              <a:rPr lang="en-US" dirty="0" err="1"/>
              <a:t>mạch</a:t>
            </a:r>
            <a:r>
              <a:rPr lang="en-US" dirty="0"/>
              <a:t> </a:t>
            </a:r>
            <a:r>
              <a:rPr lang="en-US" dirty="0" err="1"/>
              <a:t>lạc</a:t>
            </a:r>
            <a:r>
              <a:rPr lang="en-US" dirty="0"/>
              <a:t> </a:t>
            </a:r>
            <a:r>
              <a:rPr lang="en-US" dirty="0" err="1"/>
              <a:t>và</a:t>
            </a:r>
            <a:r>
              <a:rPr lang="en-US" dirty="0"/>
              <a:t> </a:t>
            </a:r>
            <a:r>
              <a:rPr lang="en-US" dirty="0" err="1"/>
              <a:t>biểu</a:t>
            </a:r>
            <a:r>
              <a:rPr lang="en-US" dirty="0"/>
              <a:t> </a:t>
            </a:r>
            <a:r>
              <a:rPr lang="en-US" dirty="0" err="1"/>
              <a:t>hiện</a:t>
            </a:r>
            <a:r>
              <a:rPr lang="en-US" dirty="0"/>
              <a:t> </a:t>
            </a:r>
            <a:r>
              <a:rPr lang="en-US" dirty="0" err="1"/>
              <a:t>những</a:t>
            </a:r>
            <a:r>
              <a:rPr lang="en-US" dirty="0"/>
              <a:t> </a:t>
            </a:r>
            <a:r>
              <a:rPr lang="en-US" dirty="0" err="1"/>
              <a:t>ấn</a:t>
            </a:r>
            <a:r>
              <a:rPr lang="en-US" dirty="0"/>
              <a:t> </a:t>
            </a:r>
            <a:r>
              <a:rPr lang="en-US" dirty="0" err="1"/>
              <a:t>tượng</a:t>
            </a:r>
            <a:r>
              <a:rPr lang="en-US" dirty="0"/>
              <a:t> </a:t>
            </a:r>
            <a:r>
              <a:rPr lang="en-US" dirty="0" err="1"/>
              <a:t>của</a:t>
            </a:r>
            <a:r>
              <a:rPr lang="en-US" dirty="0"/>
              <a:t> </a:t>
            </a:r>
            <a:r>
              <a:rPr lang="en-US" dirty="0" err="1"/>
              <a:t>mình</a:t>
            </a:r>
            <a:r>
              <a:rPr lang="en-US" dirty="0"/>
              <a:t> </a:t>
            </a:r>
            <a:r>
              <a:rPr lang="en-US" dirty="0" err="1"/>
              <a:t>bằng</a:t>
            </a:r>
            <a:r>
              <a:rPr lang="en-US" dirty="0"/>
              <a:t> </a:t>
            </a:r>
            <a:r>
              <a:rPr lang="en-US" dirty="0" err="1"/>
              <a:t>lời</a:t>
            </a:r>
            <a:r>
              <a:rPr lang="en-US" dirty="0"/>
              <a:t> </a:t>
            </a:r>
            <a:r>
              <a:rPr lang="en-US" dirty="0" err="1"/>
              <a:t>nói</a:t>
            </a:r>
            <a:r>
              <a:rPr lang="en-US" dirty="0"/>
              <a:t> </a:t>
            </a:r>
            <a:r>
              <a:rPr lang="en-US" dirty="0" err="1"/>
              <a:t>một</a:t>
            </a:r>
            <a:r>
              <a:rPr lang="en-US" dirty="0"/>
              <a:t> </a:t>
            </a:r>
            <a:r>
              <a:rPr lang="en-US" dirty="0" err="1"/>
              <a:t>cách</a:t>
            </a:r>
            <a:r>
              <a:rPr lang="en-US" dirty="0"/>
              <a:t> </a:t>
            </a:r>
            <a:r>
              <a:rPr lang="en-US" dirty="0" err="1"/>
              <a:t>trôi</a:t>
            </a:r>
            <a:r>
              <a:rPr lang="en-US" dirty="0"/>
              <a:t> </a:t>
            </a:r>
            <a:r>
              <a:rPr lang="en-US" dirty="0" err="1"/>
              <a:t>chảy</a:t>
            </a:r>
            <a:r>
              <a:rPr lang="en-US" dirty="0" smtClean="0"/>
              <a:t>. </a:t>
            </a:r>
            <a:r>
              <a:rPr lang="en-US" dirty="0" err="1"/>
              <a:t>Để</a:t>
            </a:r>
            <a:r>
              <a:rPr lang="en-US" dirty="0"/>
              <a:t> </a:t>
            </a:r>
            <a:r>
              <a:rPr lang="en-US" dirty="0" err="1"/>
              <a:t>làm</a:t>
            </a:r>
            <a:r>
              <a:rPr lang="en-US" dirty="0"/>
              <a:t> </a:t>
            </a:r>
            <a:r>
              <a:rPr lang="en-US" dirty="0" err="1"/>
              <a:t>được</a:t>
            </a:r>
            <a:r>
              <a:rPr lang="en-US" dirty="0"/>
              <a:t> </a:t>
            </a:r>
            <a:r>
              <a:rPr lang="en-US" dirty="0" err="1"/>
              <a:t>điều</a:t>
            </a:r>
            <a:r>
              <a:rPr lang="en-US" dirty="0"/>
              <a:t> </a:t>
            </a:r>
            <a:r>
              <a:rPr lang="en-US" dirty="0" err="1"/>
              <a:t>này</a:t>
            </a:r>
            <a:r>
              <a:rPr lang="en-US" dirty="0"/>
              <a:t>, </a:t>
            </a:r>
            <a:r>
              <a:rPr lang="en-US" dirty="0" err="1"/>
              <a:t>trước</a:t>
            </a:r>
            <a:r>
              <a:rPr lang="en-US" dirty="0"/>
              <a:t> </a:t>
            </a:r>
            <a:r>
              <a:rPr lang="en-US" dirty="0" err="1"/>
              <a:t>tiên</a:t>
            </a:r>
            <a:r>
              <a:rPr lang="en-US" dirty="0"/>
              <a:t> </a:t>
            </a:r>
            <a:r>
              <a:rPr lang="en-US" dirty="0" err="1"/>
              <a:t>cô</a:t>
            </a:r>
            <a:r>
              <a:rPr lang="en-US" dirty="0"/>
              <a:t> </a:t>
            </a:r>
            <a:r>
              <a:rPr lang="en-US" dirty="0" err="1"/>
              <a:t>cần</a:t>
            </a:r>
            <a:r>
              <a:rPr lang="en-US" dirty="0"/>
              <a:t> </a:t>
            </a:r>
            <a:r>
              <a:rPr lang="en-US" dirty="0" err="1"/>
              <a:t>chuẩn</a:t>
            </a:r>
            <a:r>
              <a:rPr lang="en-US" dirty="0"/>
              <a:t> </a:t>
            </a:r>
            <a:r>
              <a:rPr lang="en-US" dirty="0" err="1"/>
              <a:t>bị</a:t>
            </a:r>
            <a:r>
              <a:rPr lang="en-US" dirty="0"/>
              <a:t> </a:t>
            </a:r>
            <a:r>
              <a:rPr lang="en-US" dirty="0" err="1"/>
              <a:t>các</a:t>
            </a:r>
            <a:r>
              <a:rPr lang="en-US" dirty="0"/>
              <a:t> </a:t>
            </a:r>
            <a:r>
              <a:rPr lang="en-US" dirty="0" err="1"/>
              <a:t>đồ</a:t>
            </a:r>
            <a:r>
              <a:rPr lang="en-US" dirty="0"/>
              <a:t> </a:t>
            </a:r>
            <a:r>
              <a:rPr lang="en-US" dirty="0" err="1"/>
              <a:t>vật</a:t>
            </a:r>
            <a:r>
              <a:rPr lang="en-US" dirty="0"/>
              <a:t>, </a:t>
            </a:r>
            <a:r>
              <a:rPr lang="en-US" dirty="0" err="1"/>
              <a:t>đồ</a:t>
            </a:r>
            <a:r>
              <a:rPr lang="en-US" dirty="0"/>
              <a:t> </a:t>
            </a:r>
            <a:r>
              <a:rPr lang="en-US" dirty="0" err="1"/>
              <a:t>chơi</a:t>
            </a:r>
            <a:r>
              <a:rPr lang="en-US" dirty="0"/>
              <a:t> </a:t>
            </a:r>
            <a:r>
              <a:rPr lang="en-US" dirty="0" err="1"/>
              <a:t>sao</a:t>
            </a:r>
            <a:r>
              <a:rPr lang="en-US" dirty="0"/>
              <a:t> </a:t>
            </a:r>
            <a:r>
              <a:rPr lang="en-US" dirty="0" err="1"/>
              <a:t>cho</a:t>
            </a:r>
            <a:r>
              <a:rPr lang="en-US" dirty="0"/>
              <a:t> </a:t>
            </a:r>
            <a:r>
              <a:rPr lang="en-US" dirty="0" err="1"/>
              <a:t>thật</a:t>
            </a:r>
            <a:r>
              <a:rPr lang="en-US" dirty="0"/>
              <a:t> </a:t>
            </a:r>
            <a:r>
              <a:rPr lang="en-US" dirty="0" err="1"/>
              <a:t>đẹp</a:t>
            </a:r>
            <a:r>
              <a:rPr lang="en-US" dirty="0"/>
              <a:t>, </a:t>
            </a:r>
            <a:r>
              <a:rPr lang="en-US" dirty="0" err="1"/>
              <a:t>bắt</a:t>
            </a:r>
            <a:r>
              <a:rPr lang="en-US" dirty="0"/>
              <a:t> </a:t>
            </a:r>
            <a:r>
              <a:rPr lang="en-US" dirty="0" err="1"/>
              <a:t>mắt</a:t>
            </a:r>
            <a:r>
              <a:rPr lang="en-US" dirty="0"/>
              <a:t>, </a:t>
            </a:r>
            <a:r>
              <a:rPr lang="en-US" dirty="0" err="1"/>
              <a:t>các</a:t>
            </a:r>
            <a:r>
              <a:rPr lang="en-US" dirty="0"/>
              <a:t> </a:t>
            </a:r>
            <a:r>
              <a:rPr lang="en-US" dirty="0" err="1"/>
              <a:t>hình</a:t>
            </a:r>
            <a:r>
              <a:rPr lang="en-US" dirty="0"/>
              <a:t> </a:t>
            </a:r>
            <a:r>
              <a:rPr lang="en-US" dirty="0" err="1"/>
              <a:t>ảnh</a:t>
            </a:r>
            <a:r>
              <a:rPr lang="en-US" dirty="0"/>
              <a:t> </a:t>
            </a:r>
            <a:r>
              <a:rPr lang="en-US" dirty="0" err="1"/>
              <a:t>cuốn</a:t>
            </a:r>
            <a:r>
              <a:rPr lang="en-US" dirty="0"/>
              <a:t> </a:t>
            </a:r>
            <a:r>
              <a:rPr lang="en-US" dirty="0" err="1"/>
              <a:t>hút</a:t>
            </a:r>
            <a:r>
              <a:rPr lang="en-US" dirty="0"/>
              <a:t>, </a:t>
            </a:r>
            <a:r>
              <a:rPr lang="en-US" dirty="0" err="1"/>
              <a:t>mới</a:t>
            </a:r>
            <a:r>
              <a:rPr lang="en-US" dirty="0"/>
              <a:t> </a:t>
            </a:r>
            <a:r>
              <a:rPr lang="en-US" dirty="0" err="1"/>
              <a:t>lạ</a:t>
            </a:r>
            <a:r>
              <a:rPr lang="en-US" dirty="0"/>
              <a:t>, </a:t>
            </a:r>
            <a:r>
              <a:rPr lang="en-US" dirty="0" err="1"/>
              <a:t>sống</a:t>
            </a:r>
            <a:r>
              <a:rPr lang="en-US" dirty="0"/>
              <a:t> </a:t>
            </a:r>
            <a:r>
              <a:rPr lang="en-US" dirty="0" err="1"/>
              <a:t>động</a:t>
            </a:r>
            <a:r>
              <a:rPr lang="en-US" dirty="0"/>
              <a:t>….</a:t>
            </a:r>
            <a:r>
              <a:rPr lang="en-US" dirty="0" err="1"/>
              <a:t>nhằm</a:t>
            </a:r>
            <a:r>
              <a:rPr lang="en-US" dirty="0"/>
              <a:t> </a:t>
            </a:r>
            <a:r>
              <a:rPr lang="en-US" dirty="0" err="1"/>
              <a:t>thu</a:t>
            </a:r>
            <a:r>
              <a:rPr lang="en-US" dirty="0"/>
              <a:t> </a:t>
            </a:r>
            <a:r>
              <a:rPr lang="en-US" dirty="0" err="1"/>
              <a:t>hút</a:t>
            </a:r>
            <a:r>
              <a:rPr lang="en-US" dirty="0"/>
              <a:t>, </a:t>
            </a:r>
            <a:r>
              <a:rPr lang="en-US" dirty="0" err="1"/>
              <a:t>đánh</a:t>
            </a:r>
            <a:r>
              <a:rPr lang="en-US" dirty="0"/>
              <a:t> </a:t>
            </a:r>
            <a:r>
              <a:rPr lang="en-US" dirty="0" err="1"/>
              <a:t>thức</a:t>
            </a:r>
            <a:r>
              <a:rPr lang="en-US" dirty="0"/>
              <a:t> </a:t>
            </a:r>
            <a:r>
              <a:rPr lang="en-US" dirty="0" err="1"/>
              <a:t>trí</a:t>
            </a:r>
            <a:r>
              <a:rPr lang="en-US" dirty="0"/>
              <a:t> </a:t>
            </a:r>
            <a:r>
              <a:rPr lang="en-US" dirty="0" err="1"/>
              <a:t>tò</a:t>
            </a:r>
            <a:r>
              <a:rPr lang="en-US" dirty="0"/>
              <a:t> </a:t>
            </a:r>
            <a:r>
              <a:rPr lang="en-US" dirty="0" err="1"/>
              <a:t>mò</a:t>
            </a:r>
            <a:r>
              <a:rPr lang="en-US" dirty="0"/>
              <a:t>, ham </a:t>
            </a:r>
            <a:r>
              <a:rPr lang="en-US" dirty="0" err="1"/>
              <a:t>muốn</a:t>
            </a:r>
            <a:r>
              <a:rPr lang="en-US" dirty="0"/>
              <a:t> </a:t>
            </a:r>
            <a:r>
              <a:rPr lang="en-US" dirty="0" err="1"/>
              <a:t>khám</a:t>
            </a:r>
            <a:r>
              <a:rPr lang="en-US" dirty="0"/>
              <a:t> </a:t>
            </a:r>
            <a:r>
              <a:rPr lang="en-US" dirty="0" err="1"/>
              <a:t>phá</a:t>
            </a:r>
            <a:r>
              <a:rPr lang="en-US" dirty="0"/>
              <a:t> </a:t>
            </a:r>
            <a:r>
              <a:rPr lang="en-US" dirty="0" err="1"/>
              <a:t>của</a:t>
            </a:r>
            <a:r>
              <a:rPr lang="en-US" dirty="0"/>
              <a:t> </a:t>
            </a:r>
            <a:r>
              <a:rPr lang="en-US" dirty="0" err="1"/>
              <a:t>trẻ</a:t>
            </a:r>
            <a:r>
              <a:rPr lang="en-US" dirty="0"/>
              <a:t>. </a:t>
            </a:r>
            <a:r>
              <a:rPr lang="en-US" dirty="0" err="1"/>
              <a:t>Khi</a:t>
            </a:r>
            <a:r>
              <a:rPr lang="en-US" dirty="0"/>
              <a:t> </a:t>
            </a:r>
            <a:r>
              <a:rPr lang="en-US" dirty="0" err="1"/>
              <a:t>cho</a:t>
            </a:r>
            <a:r>
              <a:rPr lang="en-US" dirty="0"/>
              <a:t> </a:t>
            </a:r>
            <a:r>
              <a:rPr lang="en-US" dirty="0" err="1"/>
              <a:t>trẻ</a:t>
            </a:r>
            <a:r>
              <a:rPr lang="en-US" dirty="0"/>
              <a:t> </a:t>
            </a:r>
            <a:r>
              <a:rPr lang="en-US" dirty="0" err="1"/>
              <a:t>tiếp</a:t>
            </a:r>
            <a:r>
              <a:rPr lang="en-US" dirty="0"/>
              <a:t> </a:t>
            </a:r>
            <a:r>
              <a:rPr lang="en-US" dirty="0" err="1"/>
              <a:t>xúc</a:t>
            </a:r>
            <a:r>
              <a:rPr lang="en-US" dirty="0"/>
              <a:t> </a:t>
            </a:r>
            <a:r>
              <a:rPr lang="en-US" dirty="0" err="1"/>
              <a:t>với</a:t>
            </a:r>
            <a:r>
              <a:rPr lang="en-US" dirty="0"/>
              <a:t> </a:t>
            </a:r>
            <a:r>
              <a:rPr lang="en-US" dirty="0" err="1"/>
              <a:t>các</a:t>
            </a:r>
            <a:r>
              <a:rPr lang="en-US" dirty="0"/>
              <a:t> </a:t>
            </a:r>
            <a:r>
              <a:rPr lang="en-US" dirty="0" err="1"/>
              <a:t>đồ</a:t>
            </a:r>
            <a:r>
              <a:rPr lang="en-US" dirty="0"/>
              <a:t> </a:t>
            </a:r>
            <a:r>
              <a:rPr lang="en-US" dirty="0" err="1"/>
              <a:t>vật</a:t>
            </a:r>
            <a:r>
              <a:rPr lang="en-US" dirty="0"/>
              <a:t>, </a:t>
            </a:r>
            <a:r>
              <a:rPr lang="en-US" dirty="0" err="1"/>
              <a:t>đồ</a:t>
            </a:r>
            <a:r>
              <a:rPr lang="en-US" dirty="0"/>
              <a:t> </a:t>
            </a:r>
            <a:r>
              <a:rPr lang="en-US" dirty="0" err="1"/>
              <a:t>chơi</a:t>
            </a:r>
            <a:r>
              <a:rPr lang="en-US" dirty="0"/>
              <a:t> </a:t>
            </a:r>
            <a:r>
              <a:rPr lang="en-US" dirty="0" err="1"/>
              <a:t>và</a:t>
            </a:r>
            <a:r>
              <a:rPr lang="en-US" dirty="0"/>
              <a:t> </a:t>
            </a:r>
            <a:r>
              <a:rPr lang="en-US" dirty="0" err="1"/>
              <a:t>các</a:t>
            </a:r>
            <a:r>
              <a:rPr lang="en-US" dirty="0"/>
              <a:t> </a:t>
            </a:r>
            <a:r>
              <a:rPr lang="en-US" dirty="0" err="1"/>
              <a:t>hình</a:t>
            </a:r>
            <a:r>
              <a:rPr lang="en-US" dirty="0"/>
              <a:t> </a:t>
            </a:r>
            <a:r>
              <a:rPr lang="en-US" dirty="0" err="1"/>
              <a:t>ảnh</a:t>
            </a:r>
            <a:r>
              <a:rPr lang="en-US" dirty="0"/>
              <a:t> </a:t>
            </a:r>
            <a:r>
              <a:rPr lang="en-US" dirty="0" err="1"/>
              <a:t>tôi</a:t>
            </a:r>
            <a:r>
              <a:rPr lang="en-US" dirty="0"/>
              <a:t> </a:t>
            </a:r>
            <a:r>
              <a:rPr lang="en-US" dirty="0" err="1"/>
              <a:t>gợi</a:t>
            </a:r>
            <a:r>
              <a:rPr lang="en-US" dirty="0"/>
              <a:t> ý </a:t>
            </a:r>
            <a:r>
              <a:rPr lang="en-US" dirty="0" err="1"/>
              <a:t>cho</a:t>
            </a:r>
            <a:r>
              <a:rPr lang="en-US" dirty="0"/>
              <a:t> </a:t>
            </a:r>
            <a:r>
              <a:rPr lang="en-US" dirty="0" err="1"/>
              <a:t>trẻ</a:t>
            </a:r>
            <a:r>
              <a:rPr lang="en-US" dirty="0"/>
              <a:t> </a:t>
            </a:r>
            <a:r>
              <a:rPr lang="en-US" dirty="0" err="1"/>
              <a:t>nêu</a:t>
            </a:r>
            <a:r>
              <a:rPr lang="en-US" dirty="0"/>
              <a:t> </a:t>
            </a:r>
            <a:r>
              <a:rPr lang="en-US" dirty="0" err="1"/>
              <a:t>tên</a:t>
            </a:r>
            <a:r>
              <a:rPr lang="en-US" dirty="0"/>
              <a:t>, </a:t>
            </a:r>
            <a:r>
              <a:rPr lang="en-US" dirty="0" err="1"/>
              <a:t>đặc</a:t>
            </a:r>
            <a:r>
              <a:rPr lang="en-US" dirty="0"/>
              <a:t> </a:t>
            </a:r>
            <a:r>
              <a:rPr lang="en-US" dirty="0" err="1"/>
              <a:t>điểm</a:t>
            </a:r>
            <a:r>
              <a:rPr lang="en-US" dirty="0"/>
              <a:t> </a:t>
            </a:r>
            <a:r>
              <a:rPr lang="en-US" dirty="0" err="1"/>
              <a:t>nổi</a:t>
            </a:r>
            <a:r>
              <a:rPr lang="en-US" dirty="0"/>
              <a:t> </a:t>
            </a:r>
            <a:r>
              <a:rPr lang="en-US" dirty="0" err="1"/>
              <a:t>bật</a:t>
            </a:r>
            <a:r>
              <a:rPr lang="en-US" dirty="0"/>
              <a:t>, </a:t>
            </a:r>
            <a:r>
              <a:rPr lang="en-US" dirty="0" err="1"/>
              <a:t>cấu</a:t>
            </a:r>
            <a:r>
              <a:rPr lang="en-US" dirty="0"/>
              <a:t> </a:t>
            </a:r>
            <a:r>
              <a:rPr lang="en-US" dirty="0" err="1"/>
              <a:t>tạo</a:t>
            </a:r>
            <a:r>
              <a:rPr lang="en-US" dirty="0"/>
              <a:t> </a:t>
            </a:r>
            <a:r>
              <a:rPr lang="en-US" dirty="0" err="1"/>
              <a:t>đặc</a:t>
            </a:r>
            <a:r>
              <a:rPr lang="en-US" dirty="0"/>
              <a:t> </a:t>
            </a:r>
            <a:r>
              <a:rPr lang="en-US" dirty="0" err="1"/>
              <a:t>trưng</a:t>
            </a:r>
            <a:r>
              <a:rPr lang="en-US" dirty="0"/>
              <a:t> </a:t>
            </a:r>
            <a:r>
              <a:rPr lang="en-US" dirty="0" err="1"/>
              <a:t>của</a:t>
            </a:r>
            <a:r>
              <a:rPr lang="en-US" dirty="0"/>
              <a:t> </a:t>
            </a:r>
            <a:r>
              <a:rPr lang="en-US" dirty="0" err="1"/>
              <a:t>các</a:t>
            </a:r>
            <a:r>
              <a:rPr lang="en-US" dirty="0"/>
              <a:t> </a:t>
            </a:r>
            <a:r>
              <a:rPr lang="en-US" dirty="0" err="1"/>
              <a:t>đồ</a:t>
            </a:r>
            <a:r>
              <a:rPr lang="en-US" dirty="0"/>
              <a:t> </a:t>
            </a:r>
            <a:r>
              <a:rPr lang="en-US" dirty="0" err="1"/>
              <a:t>dùng</a:t>
            </a:r>
            <a:r>
              <a:rPr lang="en-US" dirty="0"/>
              <a:t>, </a:t>
            </a:r>
            <a:r>
              <a:rPr lang="en-US" dirty="0" err="1"/>
              <a:t>đồ</a:t>
            </a:r>
            <a:r>
              <a:rPr lang="en-US" dirty="0"/>
              <a:t> </a:t>
            </a:r>
            <a:r>
              <a:rPr lang="en-US" dirty="0" err="1"/>
              <a:t>chơi</a:t>
            </a:r>
            <a:r>
              <a:rPr lang="en-US" dirty="0"/>
              <a:t>, </a:t>
            </a:r>
            <a:r>
              <a:rPr lang="en-US" dirty="0" err="1"/>
              <a:t>hình</a:t>
            </a:r>
            <a:r>
              <a:rPr lang="en-US" dirty="0"/>
              <a:t> </a:t>
            </a:r>
            <a:r>
              <a:rPr lang="en-US" dirty="0" err="1"/>
              <a:t>ảnh</a:t>
            </a:r>
            <a:r>
              <a:rPr lang="en-US" dirty="0"/>
              <a:t> </a:t>
            </a:r>
            <a:r>
              <a:rPr lang="en-US" dirty="0" err="1"/>
              <a:t>đó</a:t>
            </a:r>
            <a:r>
              <a:rPr lang="en-US" dirty="0" smtClean="0"/>
              <a:t>.</a:t>
            </a:r>
            <a:endParaRPr lang="vi-VN" dirty="0" smtClean="0"/>
          </a:p>
          <a:p>
            <a:endParaRPr lang="vi-VN" dirty="0" smtClean="0"/>
          </a:p>
          <a:p>
            <a:endParaRPr lang="en-US" dirty="0"/>
          </a:p>
        </p:txBody>
      </p:sp>
    </p:spTree>
    <p:extLst>
      <p:ext uri="{BB962C8B-B14F-4D97-AF65-F5344CB8AC3E}">
        <p14:creationId xmlns:p14="http://schemas.microsoft.com/office/powerpoint/2010/main" val="3672274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1" y="0"/>
            <a:ext cx="12039600" cy="7133373"/>
          </a:xfrm>
          <a:prstGeom prst="rect">
            <a:avLst/>
          </a:prstGeom>
        </p:spPr>
      </p:pic>
    </p:spTree>
    <p:extLst>
      <p:ext uri="{BB962C8B-B14F-4D97-AF65-F5344CB8AC3E}">
        <p14:creationId xmlns:p14="http://schemas.microsoft.com/office/powerpoint/2010/main" val="1490144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067309" cy="6556375"/>
          </a:xfrm>
          <a:blipFill>
            <a:blip r:embed="rId2"/>
            <a:stretch>
              <a:fillRect/>
            </a:stretch>
          </a:blipFill>
        </p:spPr>
        <p:txBody>
          <a:bodyPr>
            <a:normAutofit/>
          </a:bodyPr>
          <a:lstStyle/>
          <a:p>
            <a:pPr marL="0" indent="0">
              <a:buNone/>
            </a:pPr>
            <a:r>
              <a:rPr lang="en-US" sz="2000" dirty="0"/>
              <a:t>*</a:t>
            </a:r>
            <a:r>
              <a:rPr lang="en-US" sz="2000" dirty="0" err="1">
                <a:latin typeface="Times New Roman" panose="02020603050405020304" pitchFamily="18" charset="0"/>
                <a:cs typeface="Times New Roman" panose="02020603050405020304" pitchFamily="18" charset="0"/>
              </a:rPr>
              <a:t>Ví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a:t>
            </a:r>
            <a:r>
              <a:rPr lang="en-US" sz="2000" dirty="0">
                <a:latin typeface="Times New Roman" panose="02020603050405020304" pitchFamily="18" charset="0"/>
                <a:cs typeface="Times New Roman" panose="02020603050405020304" pitchFamily="18" charset="0"/>
              </a:rPr>
              <a:t>: Cho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lồng</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hộp</a:t>
            </a:r>
            <a:r>
              <a:rPr lang="vi-VN" sz="2000" dirty="0" smtClean="0">
                <a:latin typeface="Times New Roman" panose="02020603050405020304" pitchFamily="18" charset="0"/>
                <a:cs typeface="Times New Roman" panose="02020603050405020304" pitchFamily="18" charset="0"/>
              </a:rPr>
              <a:t>, xâu vòng</a:t>
            </a:r>
          </a:p>
          <a:p>
            <a:pPr marL="0" indent="0">
              <a:buNone/>
            </a:pP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lắp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nhau</a:t>
            </a:r>
            <a:r>
              <a:rPr lang="en-US" sz="2000" dirty="0">
                <a:latin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ngoài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Giúp</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ngoài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giữa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to </a:t>
            </a:r>
            <a:r>
              <a:rPr lang="en-US" sz="2000" dirty="0" err="1">
                <a:latin typeface="Times New Roman" panose="02020603050405020304" pitchFamily="18" charset="0"/>
                <a:cs typeface="Times New Roman" panose="02020603050405020304" pitchFamily="18" charset="0"/>
              </a:rPr>
              <a:t>hơn</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hơn</a:t>
            </a:r>
            <a:r>
              <a:rPr lang="en-US" sz="2000" dirty="0" smtClean="0">
                <a:latin typeface="Times New Roman" panose="02020603050405020304" pitchFamily="18" charset="0"/>
                <a:cs typeface="Times New Roman" panose="02020603050405020304" pitchFamily="18" charset="0"/>
              </a:rPr>
              <a:t>.</a:t>
            </a:r>
            <a:endParaRPr lang="vi-VN" sz="2000" dirty="0" smtClean="0">
              <a:latin typeface="Times New Roman" panose="02020603050405020304" pitchFamily="18" charset="0"/>
              <a:cs typeface="Times New Roman" panose="02020603050405020304" pitchFamily="18" charset="0"/>
            </a:endParaRPr>
          </a:p>
          <a:p>
            <a:pPr marL="0" indent="0">
              <a:buNone/>
            </a:pPr>
            <a:endParaRPr lang="vi-VN" dirty="0" smtClean="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562" y="2133600"/>
            <a:ext cx="7412183" cy="4724400"/>
          </a:xfrm>
          <a:prstGeom prst="rect">
            <a:avLst/>
          </a:prstGeom>
        </p:spPr>
      </p:pic>
    </p:spTree>
    <p:extLst>
      <p:ext uri="{BB962C8B-B14F-4D97-AF65-F5344CB8AC3E}">
        <p14:creationId xmlns:p14="http://schemas.microsoft.com/office/powerpoint/2010/main" val="916946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0156"/>
            <a:ext cx="12192000" cy="6958156"/>
          </a:xfrm>
          <a:blipFill>
            <a:blip r:embed="rId2"/>
            <a:stretch>
              <a:fillRect/>
            </a:stretch>
          </a:blipFill>
        </p:spPr>
        <p:txBody>
          <a:bodyPr>
            <a:normAutofit/>
          </a:bodyPr>
          <a:lstStyle/>
          <a:p>
            <a:pPr>
              <a:spcBef>
                <a:spcPts val="0"/>
              </a:spcBef>
            </a:pPr>
            <a:r>
              <a:rPr lang="en-US" dirty="0"/>
              <a:t> </a:t>
            </a:r>
            <a:r>
              <a:rPr lang="en-US" sz="2000" dirty="0"/>
              <a:t>Hay </a:t>
            </a:r>
            <a:r>
              <a:rPr lang="en-US" sz="2000" dirty="0" err="1"/>
              <a:t>như</a:t>
            </a:r>
            <a:r>
              <a:rPr lang="en-US" sz="2000" dirty="0"/>
              <a:t> ở </a:t>
            </a:r>
            <a:r>
              <a:rPr lang="en-US" sz="2000" dirty="0" err="1"/>
              <a:t>hoạt</a:t>
            </a:r>
            <a:r>
              <a:rPr lang="en-US" sz="2000" dirty="0"/>
              <a:t> </a:t>
            </a:r>
            <a:r>
              <a:rPr lang="en-US" sz="2000" dirty="0" err="1"/>
              <a:t>động</a:t>
            </a:r>
            <a:r>
              <a:rPr lang="en-US" sz="2000" dirty="0"/>
              <a:t> </a:t>
            </a:r>
            <a:r>
              <a:rPr lang="en-US" sz="2000" dirty="0" err="1"/>
              <a:t>làm</a:t>
            </a:r>
            <a:r>
              <a:rPr lang="en-US" sz="2000" dirty="0"/>
              <a:t> </a:t>
            </a:r>
            <a:r>
              <a:rPr lang="en-US" sz="2000" dirty="0" err="1"/>
              <a:t>quen</a:t>
            </a:r>
            <a:r>
              <a:rPr lang="en-US" sz="2000" dirty="0"/>
              <a:t> </a:t>
            </a:r>
            <a:r>
              <a:rPr lang="en-US" sz="2000" dirty="0" err="1"/>
              <a:t>với</a:t>
            </a:r>
            <a:r>
              <a:rPr lang="en-US" sz="2000" dirty="0"/>
              <a:t> </a:t>
            </a:r>
            <a:r>
              <a:rPr lang="en-US" sz="2000" dirty="0" err="1"/>
              <a:t>văn</a:t>
            </a:r>
            <a:r>
              <a:rPr lang="en-US" sz="2000" dirty="0"/>
              <a:t> </a:t>
            </a:r>
            <a:r>
              <a:rPr lang="en-US" sz="2000" dirty="0" err="1"/>
              <a:t>học</a:t>
            </a:r>
            <a:r>
              <a:rPr lang="en-US" sz="2000" dirty="0"/>
              <a:t>, </a:t>
            </a:r>
            <a:r>
              <a:rPr lang="en-US" sz="2000" dirty="0" err="1"/>
              <a:t>để</a:t>
            </a:r>
            <a:r>
              <a:rPr lang="en-US" sz="2000" dirty="0"/>
              <a:t> </a:t>
            </a:r>
            <a:r>
              <a:rPr lang="en-US" sz="2000" dirty="0" err="1"/>
              <a:t>bài</a:t>
            </a:r>
            <a:r>
              <a:rPr lang="en-US" sz="2000" dirty="0"/>
              <a:t> </a:t>
            </a:r>
            <a:r>
              <a:rPr lang="en-US" sz="2000" dirty="0" err="1"/>
              <a:t>thơ</a:t>
            </a:r>
            <a:r>
              <a:rPr lang="en-US" sz="2000" dirty="0"/>
              <a:t>, </a:t>
            </a:r>
            <a:r>
              <a:rPr lang="en-US" sz="2000" dirty="0" err="1"/>
              <a:t>câu</a:t>
            </a:r>
            <a:r>
              <a:rPr lang="en-US" sz="2000" dirty="0"/>
              <a:t> </a:t>
            </a:r>
            <a:r>
              <a:rPr lang="en-US" sz="2000" dirty="0" err="1"/>
              <a:t>chuyện</a:t>
            </a:r>
            <a:r>
              <a:rPr lang="en-US" sz="2000" dirty="0"/>
              <a:t> </a:t>
            </a:r>
            <a:r>
              <a:rPr lang="en-US" sz="2000" dirty="0" err="1"/>
              <a:t>được</a:t>
            </a:r>
            <a:r>
              <a:rPr lang="en-US" sz="2000" dirty="0"/>
              <a:t> </a:t>
            </a:r>
            <a:r>
              <a:rPr lang="en-US" sz="2000" dirty="0" err="1"/>
              <a:t>khắc</a:t>
            </a:r>
            <a:r>
              <a:rPr lang="en-US" sz="2000" dirty="0"/>
              <a:t> </a:t>
            </a:r>
            <a:r>
              <a:rPr lang="en-US" sz="2000" dirty="0" err="1"/>
              <a:t>sâu</a:t>
            </a:r>
            <a:r>
              <a:rPr lang="en-US" sz="2000" dirty="0"/>
              <a:t> </a:t>
            </a:r>
            <a:r>
              <a:rPr lang="en-US" sz="2000" dirty="0" err="1"/>
              <a:t>trong</a:t>
            </a:r>
            <a:r>
              <a:rPr lang="en-US" sz="2000" dirty="0"/>
              <a:t> tri </a:t>
            </a:r>
            <a:r>
              <a:rPr lang="en-US" sz="2000" dirty="0" err="1"/>
              <a:t>thức</a:t>
            </a:r>
            <a:r>
              <a:rPr lang="en-US" sz="2000" dirty="0"/>
              <a:t> </a:t>
            </a:r>
            <a:r>
              <a:rPr lang="en-US" sz="2000" dirty="0" err="1"/>
              <a:t>của</a:t>
            </a:r>
            <a:r>
              <a:rPr lang="en-US" sz="2000" dirty="0"/>
              <a:t> </a:t>
            </a:r>
            <a:r>
              <a:rPr lang="en-US" sz="2000" dirty="0" err="1"/>
              <a:t>trẻ</a:t>
            </a:r>
            <a:r>
              <a:rPr lang="en-US" sz="2000" dirty="0"/>
              <a:t>, </a:t>
            </a:r>
            <a:r>
              <a:rPr lang="en-US" sz="2000" dirty="0" err="1"/>
              <a:t>tôi</a:t>
            </a:r>
            <a:r>
              <a:rPr lang="en-US" sz="2000" dirty="0"/>
              <a:t> </a:t>
            </a:r>
            <a:r>
              <a:rPr lang="en-US" sz="2000" dirty="0" err="1"/>
              <a:t>đã</a:t>
            </a:r>
            <a:r>
              <a:rPr lang="en-US" sz="2000" dirty="0"/>
              <a:t> </a:t>
            </a:r>
            <a:r>
              <a:rPr lang="en-US" sz="2000" dirty="0" err="1"/>
              <a:t>cho</a:t>
            </a:r>
            <a:r>
              <a:rPr lang="en-US" sz="2000" dirty="0"/>
              <a:t> </a:t>
            </a:r>
            <a:r>
              <a:rPr lang="en-US" sz="2000" dirty="0" err="1"/>
              <a:t>trẻ</a:t>
            </a:r>
            <a:r>
              <a:rPr lang="en-US" sz="2000" dirty="0"/>
              <a:t> </a:t>
            </a:r>
            <a:r>
              <a:rPr lang="en-US" sz="2000" dirty="0" err="1"/>
              <a:t>diễn</a:t>
            </a:r>
            <a:r>
              <a:rPr lang="en-US" sz="2000" dirty="0"/>
              <a:t> </a:t>
            </a:r>
            <a:r>
              <a:rPr lang="en-US" sz="2000" dirty="0" err="1"/>
              <a:t>rối</a:t>
            </a:r>
            <a:r>
              <a:rPr lang="en-US" sz="2000" dirty="0"/>
              <a:t> </a:t>
            </a:r>
            <a:r>
              <a:rPr lang="en-US" sz="2000" dirty="0" err="1"/>
              <a:t>tay</a:t>
            </a:r>
            <a:r>
              <a:rPr lang="en-US" sz="2000" dirty="0"/>
              <a:t> </a:t>
            </a:r>
            <a:r>
              <a:rPr lang="en-US" sz="2000" dirty="0" err="1"/>
              <a:t>hóa</a:t>
            </a:r>
            <a:r>
              <a:rPr lang="en-US" sz="2000" dirty="0"/>
              <a:t> </a:t>
            </a:r>
            <a:r>
              <a:rPr lang="en-US" sz="2000" dirty="0" err="1"/>
              <a:t>thân</a:t>
            </a:r>
            <a:r>
              <a:rPr lang="en-US" sz="2000" dirty="0"/>
              <a:t> </a:t>
            </a:r>
            <a:r>
              <a:rPr lang="en-US" sz="2000" dirty="0" err="1"/>
              <a:t>vào</a:t>
            </a:r>
            <a:r>
              <a:rPr lang="en-US" sz="2000" dirty="0"/>
              <a:t> </a:t>
            </a:r>
            <a:r>
              <a:rPr lang="en-US" sz="2000" dirty="0" err="1"/>
              <a:t>các</a:t>
            </a:r>
            <a:r>
              <a:rPr lang="en-US" sz="2000" dirty="0"/>
              <a:t> </a:t>
            </a:r>
            <a:r>
              <a:rPr lang="en-US" sz="2000" dirty="0" err="1"/>
              <a:t>nhân</a:t>
            </a:r>
            <a:r>
              <a:rPr lang="en-US" sz="2000" dirty="0"/>
              <a:t> </a:t>
            </a:r>
            <a:r>
              <a:rPr lang="en-US" sz="2000" dirty="0" err="1"/>
              <a:t>vật</a:t>
            </a:r>
            <a:r>
              <a:rPr lang="en-US" sz="2000" dirty="0"/>
              <a:t> </a:t>
            </a:r>
            <a:r>
              <a:rPr lang="en-US" sz="2000" dirty="0" err="1"/>
              <a:t>trong</a:t>
            </a:r>
            <a:r>
              <a:rPr lang="en-US" sz="2000" dirty="0"/>
              <a:t> </a:t>
            </a:r>
            <a:r>
              <a:rPr lang="en-US" sz="2000" dirty="0" err="1"/>
              <a:t>câu</a:t>
            </a:r>
            <a:r>
              <a:rPr lang="en-US" sz="2000" dirty="0"/>
              <a:t> </a:t>
            </a:r>
            <a:r>
              <a:rPr lang="en-US" sz="2000" dirty="0" err="1"/>
              <a:t>chuyện</a:t>
            </a:r>
            <a:r>
              <a:rPr lang="en-US" sz="2000" dirty="0"/>
              <a:t>, </a:t>
            </a:r>
            <a:r>
              <a:rPr lang="en-US" sz="2000" dirty="0" err="1"/>
              <a:t>cho</a:t>
            </a:r>
            <a:r>
              <a:rPr lang="en-US" sz="2000" dirty="0"/>
              <a:t> </a:t>
            </a:r>
            <a:r>
              <a:rPr lang="en-US" sz="2000" dirty="0" err="1"/>
              <a:t>trẻ</a:t>
            </a:r>
            <a:r>
              <a:rPr lang="en-US" sz="2000" dirty="0"/>
              <a:t> </a:t>
            </a:r>
            <a:r>
              <a:rPr lang="en-US" sz="2000" dirty="0" err="1"/>
              <a:t>gắn</a:t>
            </a:r>
            <a:r>
              <a:rPr lang="en-US" sz="2000" dirty="0"/>
              <a:t> </a:t>
            </a:r>
            <a:r>
              <a:rPr lang="en-US" sz="2000" dirty="0" err="1"/>
              <a:t>trình</a:t>
            </a:r>
            <a:r>
              <a:rPr lang="en-US" sz="2000" dirty="0"/>
              <a:t> </a:t>
            </a:r>
            <a:r>
              <a:rPr lang="en-US" sz="2000" dirty="0" err="1"/>
              <a:t>tự</a:t>
            </a:r>
            <a:r>
              <a:rPr lang="en-US" sz="2000" dirty="0"/>
              <a:t> </a:t>
            </a:r>
            <a:r>
              <a:rPr lang="en-US" sz="2000" dirty="0" err="1"/>
              <a:t>nhân</a:t>
            </a:r>
            <a:r>
              <a:rPr lang="en-US" sz="2000" dirty="0"/>
              <a:t> </a:t>
            </a:r>
            <a:r>
              <a:rPr lang="en-US" sz="2000" dirty="0" err="1"/>
              <a:t>vật</a:t>
            </a:r>
            <a:r>
              <a:rPr lang="en-US" sz="2000" dirty="0"/>
              <a:t> </a:t>
            </a:r>
            <a:r>
              <a:rPr lang="en-US" sz="2000" dirty="0" err="1"/>
              <a:t>theo</a:t>
            </a:r>
            <a:r>
              <a:rPr lang="en-US" sz="2000" dirty="0"/>
              <a:t> </a:t>
            </a:r>
            <a:r>
              <a:rPr lang="en-US" sz="2000" dirty="0" err="1"/>
              <a:t>câu</a:t>
            </a:r>
            <a:r>
              <a:rPr lang="en-US" sz="2000" dirty="0"/>
              <a:t> </a:t>
            </a:r>
            <a:r>
              <a:rPr lang="en-US" sz="2000" dirty="0" err="1"/>
              <a:t>chuyện</a:t>
            </a:r>
            <a:r>
              <a:rPr lang="en-US" sz="2000" dirty="0"/>
              <a:t> </a:t>
            </a:r>
            <a:r>
              <a:rPr lang="en-US" sz="2000" dirty="0" err="1"/>
              <a:t>để</a:t>
            </a:r>
            <a:r>
              <a:rPr lang="en-US" sz="2000" dirty="0"/>
              <a:t> </a:t>
            </a:r>
            <a:r>
              <a:rPr lang="en-US" sz="2000" dirty="0" err="1"/>
              <a:t>trẻ</a:t>
            </a:r>
            <a:r>
              <a:rPr lang="en-US" sz="2000" dirty="0"/>
              <a:t> </a:t>
            </a:r>
            <a:r>
              <a:rPr lang="en-US" sz="2000" dirty="0" err="1"/>
              <a:t>nắm</a:t>
            </a:r>
            <a:r>
              <a:rPr lang="en-US" sz="2000" dirty="0"/>
              <a:t> </a:t>
            </a:r>
            <a:r>
              <a:rPr lang="en-US" sz="2000" dirty="0" err="1"/>
              <a:t>được</a:t>
            </a:r>
            <a:r>
              <a:rPr lang="en-US" sz="2000" dirty="0"/>
              <a:t> </a:t>
            </a:r>
            <a:r>
              <a:rPr lang="en-US" sz="2000" dirty="0" err="1"/>
              <a:t>tình</a:t>
            </a:r>
            <a:r>
              <a:rPr lang="en-US" sz="2000" dirty="0"/>
              <a:t> </a:t>
            </a:r>
            <a:r>
              <a:rPr lang="en-US" sz="2000" dirty="0" err="1"/>
              <a:t>tiết</a:t>
            </a:r>
            <a:r>
              <a:rPr lang="en-US" sz="2000" dirty="0"/>
              <a:t> </a:t>
            </a:r>
            <a:r>
              <a:rPr lang="en-US" sz="2000" dirty="0" err="1"/>
              <a:t>của</a:t>
            </a:r>
            <a:r>
              <a:rPr lang="en-US" sz="2000" dirty="0"/>
              <a:t> </a:t>
            </a:r>
            <a:r>
              <a:rPr lang="en-US" sz="2000" dirty="0" err="1"/>
              <a:t>câu</a:t>
            </a:r>
            <a:r>
              <a:rPr lang="en-US" sz="2000" dirty="0"/>
              <a:t> </a:t>
            </a:r>
            <a:r>
              <a:rPr lang="en-US" sz="2000" dirty="0" err="1"/>
              <a:t>chuyện</a:t>
            </a:r>
            <a:r>
              <a:rPr lang="en-US" sz="2000" dirty="0"/>
              <a:t>, </a:t>
            </a:r>
            <a:r>
              <a:rPr lang="en-US" sz="2000" dirty="0" err="1"/>
              <a:t>để</a:t>
            </a:r>
            <a:r>
              <a:rPr lang="en-US" sz="2000" dirty="0"/>
              <a:t> </a:t>
            </a:r>
            <a:r>
              <a:rPr lang="en-US" sz="2000" dirty="0" err="1"/>
              <a:t>trẻ</a:t>
            </a:r>
            <a:r>
              <a:rPr lang="en-US" sz="2000" dirty="0"/>
              <a:t> </a:t>
            </a:r>
            <a:r>
              <a:rPr lang="en-US" sz="2000" dirty="0" err="1"/>
              <a:t>luôn</a:t>
            </a:r>
            <a:r>
              <a:rPr lang="en-US" sz="2000" dirty="0"/>
              <a:t> </a:t>
            </a:r>
            <a:r>
              <a:rPr lang="en-US" sz="2000" dirty="0" err="1"/>
              <a:t>hào</a:t>
            </a:r>
            <a:r>
              <a:rPr lang="en-US" sz="2000" dirty="0"/>
              <a:t> </a:t>
            </a:r>
            <a:r>
              <a:rPr lang="en-US" sz="2000" dirty="0" err="1"/>
              <a:t>hứng</a:t>
            </a:r>
            <a:r>
              <a:rPr lang="en-US" sz="2000" dirty="0"/>
              <a:t> </a:t>
            </a:r>
            <a:r>
              <a:rPr lang="en-US" sz="2000" dirty="0" err="1"/>
              <a:t>tham</a:t>
            </a:r>
            <a:r>
              <a:rPr lang="en-US" sz="2000" dirty="0"/>
              <a:t> </a:t>
            </a:r>
            <a:r>
              <a:rPr lang="en-US" sz="2000" dirty="0" err="1"/>
              <a:t>gia</a:t>
            </a:r>
            <a:r>
              <a:rPr lang="en-US" sz="2000" dirty="0"/>
              <a:t> </a:t>
            </a:r>
            <a:r>
              <a:rPr lang="en-US" sz="2000" dirty="0" err="1"/>
              <a:t>hoạt</a:t>
            </a:r>
            <a:r>
              <a:rPr lang="en-US" sz="2000" dirty="0"/>
              <a:t> </a:t>
            </a:r>
            <a:r>
              <a:rPr lang="en-US" sz="2000" dirty="0" err="1"/>
              <a:t>động</a:t>
            </a:r>
            <a:r>
              <a:rPr lang="en-US" sz="2000" dirty="0"/>
              <a:t>.</a:t>
            </a:r>
          </a:p>
          <a:p>
            <a:pPr>
              <a:spcBef>
                <a:spcPts val="0"/>
              </a:spcBef>
            </a:pPr>
            <a:r>
              <a:rPr lang="en-US" sz="2000" dirty="0"/>
              <a:t>*</a:t>
            </a:r>
            <a:r>
              <a:rPr lang="en-US" sz="2000" dirty="0" err="1"/>
              <a:t>Ví</a:t>
            </a:r>
            <a:r>
              <a:rPr lang="en-US" sz="2000" dirty="0"/>
              <a:t> </a:t>
            </a:r>
            <a:r>
              <a:rPr lang="en-US" sz="2000" dirty="0" err="1"/>
              <a:t>dụ</a:t>
            </a:r>
            <a:r>
              <a:rPr lang="en-US" sz="2000" dirty="0"/>
              <a:t>: </a:t>
            </a:r>
            <a:r>
              <a:rPr lang="en-US" sz="2000" dirty="0" err="1"/>
              <a:t>Trong</a:t>
            </a:r>
            <a:r>
              <a:rPr lang="en-US" sz="2000" dirty="0"/>
              <a:t> </a:t>
            </a:r>
            <a:r>
              <a:rPr lang="en-US" sz="2000" dirty="0" err="1"/>
              <a:t>hoạt</a:t>
            </a:r>
            <a:r>
              <a:rPr lang="en-US" sz="2000" dirty="0"/>
              <a:t> </a:t>
            </a:r>
            <a:r>
              <a:rPr lang="en-US" sz="2000" dirty="0" err="1"/>
              <a:t>động</a:t>
            </a:r>
            <a:r>
              <a:rPr lang="en-US" sz="2000" dirty="0"/>
              <a:t> </a:t>
            </a:r>
            <a:r>
              <a:rPr lang="en-US" sz="2000" dirty="0" err="1"/>
              <a:t>truyện</a:t>
            </a:r>
            <a:r>
              <a:rPr lang="en-US" sz="2000" dirty="0"/>
              <a:t>, qua </a:t>
            </a:r>
            <a:r>
              <a:rPr lang="en-US" sz="2000" dirty="0" err="1"/>
              <a:t>câu</a:t>
            </a:r>
            <a:r>
              <a:rPr lang="en-US" sz="2000" dirty="0"/>
              <a:t> </a:t>
            </a:r>
            <a:r>
              <a:rPr lang="en-US" sz="2000" dirty="0" err="1"/>
              <a:t>chuyện</a:t>
            </a:r>
            <a:r>
              <a:rPr lang="en-US" sz="2000" dirty="0"/>
              <a:t> “</a:t>
            </a:r>
            <a:r>
              <a:rPr lang="en-US" sz="2000" dirty="0" err="1"/>
              <a:t>Đôi</a:t>
            </a:r>
            <a:r>
              <a:rPr lang="en-US" sz="2000" dirty="0"/>
              <a:t> </a:t>
            </a:r>
            <a:r>
              <a:rPr lang="en-US" sz="2000" dirty="0" err="1"/>
              <a:t>bạn</a:t>
            </a:r>
            <a:r>
              <a:rPr lang="en-US" sz="2000" dirty="0"/>
              <a:t> </a:t>
            </a:r>
            <a:r>
              <a:rPr lang="en-US" sz="2000" dirty="0" err="1"/>
              <a:t>nhỏ</a:t>
            </a:r>
            <a:r>
              <a:rPr lang="en-US" sz="2000" dirty="0"/>
              <a:t>”. </a:t>
            </a:r>
            <a:r>
              <a:rPr lang="en-US" sz="2000" dirty="0" err="1"/>
              <a:t>Tôi</a:t>
            </a:r>
            <a:r>
              <a:rPr lang="en-US" sz="2000" dirty="0"/>
              <a:t> </a:t>
            </a:r>
            <a:r>
              <a:rPr lang="en-US" sz="2000" dirty="0" err="1"/>
              <a:t>vừa</a:t>
            </a:r>
            <a:r>
              <a:rPr lang="en-US" sz="2000" dirty="0"/>
              <a:t> </a:t>
            </a:r>
            <a:r>
              <a:rPr lang="en-US" sz="2000" dirty="0" err="1"/>
              <a:t>kể</a:t>
            </a:r>
            <a:r>
              <a:rPr lang="en-US" sz="2000" dirty="0"/>
              <a:t> </a:t>
            </a:r>
            <a:r>
              <a:rPr lang="en-US" sz="2000" dirty="0" err="1"/>
              <a:t>vừa</a:t>
            </a:r>
            <a:r>
              <a:rPr lang="en-US" sz="2000" dirty="0"/>
              <a:t> </a:t>
            </a:r>
            <a:r>
              <a:rPr lang="en-US" sz="2000" dirty="0" err="1"/>
              <a:t>diễn</a:t>
            </a:r>
            <a:r>
              <a:rPr lang="en-US" sz="2000" dirty="0"/>
              <a:t> </a:t>
            </a:r>
            <a:r>
              <a:rPr lang="en-US" sz="2000" dirty="0" err="1"/>
              <a:t>rối</a:t>
            </a:r>
            <a:r>
              <a:rPr lang="en-US" sz="2000" dirty="0"/>
              <a:t> </a:t>
            </a:r>
            <a:r>
              <a:rPr lang="en-US" sz="2000" dirty="0" err="1"/>
              <a:t>tay</a:t>
            </a:r>
            <a:r>
              <a:rPr lang="en-US" sz="2000" dirty="0"/>
              <a:t>, </a:t>
            </a:r>
            <a:r>
              <a:rPr lang="en-US" sz="2000" dirty="0" err="1"/>
              <a:t>đàm</a:t>
            </a:r>
            <a:r>
              <a:rPr lang="en-US" sz="2000" dirty="0"/>
              <a:t> </a:t>
            </a:r>
            <a:r>
              <a:rPr lang="en-US" sz="2000" dirty="0" err="1"/>
              <a:t>thoại</a:t>
            </a:r>
            <a:r>
              <a:rPr lang="en-US" sz="2000" dirty="0"/>
              <a:t> </a:t>
            </a:r>
            <a:r>
              <a:rPr lang="en-US" sz="2000" dirty="0" err="1"/>
              <a:t>và</a:t>
            </a:r>
            <a:r>
              <a:rPr lang="en-US" sz="2000" dirty="0"/>
              <a:t> </a:t>
            </a:r>
            <a:r>
              <a:rPr lang="en-US" sz="2000" dirty="0" err="1"/>
              <a:t>dẫn</a:t>
            </a:r>
            <a:r>
              <a:rPr lang="en-US" sz="2000" dirty="0"/>
              <a:t> </a:t>
            </a:r>
            <a:r>
              <a:rPr lang="en-US" sz="2000" dirty="0" err="1"/>
              <a:t>dắt</a:t>
            </a:r>
            <a:r>
              <a:rPr lang="en-US" sz="2000" dirty="0"/>
              <a:t> </a:t>
            </a:r>
            <a:r>
              <a:rPr lang="en-US" sz="2000" dirty="0" err="1"/>
              <a:t>trẻ</a:t>
            </a:r>
            <a:r>
              <a:rPr lang="en-US" sz="2000" dirty="0"/>
              <a:t> </a:t>
            </a:r>
            <a:r>
              <a:rPr lang="en-US" sz="2000" dirty="0" err="1"/>
              <a:t>đặt</a:t>
            </a:r>
            <a:r>
              <a:rPr lang="en-US" sz="2000" dirty="0"/>
              <a:t> </a:t>
            </a:r>
            <a:r>
              <a:rPr lang="en-US" sz="2000" dirty="0" err="1"/>
              <a:t>tên</a:t>
            </a:r>
            <a:r>
              <a:rPr lang="en-US" sz="2000" dirty="0"/>
              <a:t> </a:t>
            </a:r>
            <a:r>
              <a:rPr lang="en-US" sz="2000" dirty="0" err="1"/>
              <a:t>cho</a:t>
            </a:r>
            <a:r>
              <a:rPr lang="en-US" sz="2000" dirty="0"/>
              <a:t> </a:t>
            </a:r>
            <a:r>
              <a:rPr lang="en-US" sz="2000" dirty="0" err="1"/>
              <a:t>câu</a:t>
            </a:r>
            <a:r>
              <a:rPr lang="en-US" sz="2000" dirty="0"/>
              <a:t> </a:t>
            </a:r>
            <a:r>
              <a:rPr lang="en-US" sz="2000" dirty="0" err="1"/>
              <a:t>chuyện</a:t>
            </a:r>
            <a:r>
              <a:rPr lang="en-US" sz="2000" dirty="0"/>
              <a:t>, </a:t>
            </a:r>
            <a:r>
              <a:rPr lang="en-US" sz="2000" dirty="0" err="1"/>
              <a:t>trẻ</a:t>
            </a:r>
            <a:r>
              <a:rPr lang="en-US" sz="2000" dirty="0"/>
              <a:t> </a:t>
            </a:r>
            <a:r>
              <a:rPr lang="en-US" sz="2000" dirty="0" err="1"/>
              <a:t>biết</a:t>
            </a:r>
            <a:r>
              <a:rPr lang="en-US" sz="2000" dirty="0"/>
              <a:t> </a:t>
            </a:r>
            <a:r>
              <a:rPr lang="en-US" sz="2000" dirty="0" err="1"/>
              <a:t>tên</a:t>
            </a:r>
            <a:r>
              <a:rPr lang="en-US" sz="2000" dirty="0"/>
              <a:t> </a:t>
            </a:r>
            <a:r>
              <a:rPr lang="en-US" sz="2000" dirty="0" err="1"/>
              <a:t>câu</a:t>
            </a:r>
            <a:r>
              <a:rPr lang="en-US" sz="2000" dirty="0"/>
              <a:t> </a:t>
            </a:r>
            <a:r>
              <a:rPr lang="en-US" sz="2000" dirty="0" err="1"/>
              <a:t>chuyện</a:t>
            </a:r>
            <a:r>
              <a:rPr lang="en-US" sz="2000" dirty="0"/>
              <a:t>, </a:t>
            </a:r>
            <a:r>
              <a:rPr lang="en-US" sz="2000" dirty="0" err="1"/>
              <a:t>biết</a:t>
            </a:r>
            <a:r>
              <a:rPr lang="en-US" sz="2000" dirty="0"/>
              <a:t> </a:t>
            </a:r>
            <a:r>
              <a:rPr lang="en-US" sz="2000" dirty="0" err="1"/>
              <a:t>các</a:t>
            </a:r>
            <a:r>
              <a:rPr lang="en-US" sz="2000" dirty="0"/>
              <a:t> </a:t>
            </a:r>
            <a:r>
              <a:rPr lang="en-US" sz="2000" dirty="0" err="1"/>
              <a:t>nhân</a:t>
            </a:r>
            <a:r>
              <a:rPr lang="en-US" sz="2000" dirty="0"/>
              <a:t> </a:t>
            </a:r>
            <a:r>
              <a:rPr lang="en-US" sz="2000" dirty="0" err="1"/>
              <a:t>vật</a:t>
            </a:r>
            <a:r>
              <a:rPr lang="en-US" sz="2000" dirty="0"/>
              <a:t> </a:t>
            </a:r>
            <a:r>
              <a:rPr lang="en-US" sz="2000" dirty="0" err="1"/>
              <a:t>trong</a:t>
            </a:r>
            <a:r>
              <a:rPr lang="en-US" sz="2000" dirty="0"/>
              <a:t> </a:t>
            </a:r>
            <a:r>
              <a:rPr lang="en-US" sz="2000" dirty="0" err="1"/>
              <a:t>câu</a:t>
            </a:r>
            <a:r>
              <a:rPr lang="en-US" sz="2000" dirty="0"/>
              <a:t> </a:t>
            </a:r>
            <a:r>
              <a:rPr lang="en-US" sz="2000" dirty="0" err="1"/>
              <a:t>chuyện</a:t>
            </a:r>
            <a:r>
              <a:rPr lang="en-US" sz="2000" dirty="0"/>
              <a:t>, </a:t>
            </a:r>
            <a:r>
              <a:rPr lang="en-US" sz="2000" dirty="0" err="1"/>
              <a:t>hiểu</a:t>
            </a:r>
            <a:r>
              <a:rPr lang="en-US" sz="2000" dirty="0"/>
              <a:t> </a:t>
            </a:r>
            <a:r>
              <a:rPr lang="en-US" sz="2000" dirty="0" err="1"/>
              <a:t>nội</a:t>
            </a:r>
            <a:r>
              <a:rPr lang="en-US" sz="2000" dirty="0"/>
              <a:t> dung </a:t>
            </a:r>
            <a:r>
              <a:rPr lang="en-US" sz="2000" dirty="0" err="1"/>
              <a:t>câu</a:t>
            </a:r>
            <a:r>
              <a:rPr lang="en-US" sz="2000" dirty="0"/>
              <a:t> </a:t>
            </a:r>
            <a:r>
              <a:rPr lang="en-US" sz="2000" dirty="0" err="1"/>
              <a:t>chuyện</a:t>
            </a:r>
            <a:r>
              <a:rPr lang="en-US" sz="2000" dirty="0"/>
              <a:t>. Sau </a:t>
            </a:r>
            <a:r>
              <a:rPr lang="en-US" sz="2000" dirty="0" err="1"/>
              <a:t>đó</a:t>
            </a:r>
            <a:r>
              <a:rPr lang="en-US" sz="2000" dirty="0"/>
              <a:t> </a:t>
            </a:r>
            <a:r>
              <a:rPr lang="en-US" sz="2000" dirty="0" err="1"/>
              <a:t>tôi</a:t>
            </a:r>
            <a:r>
              <a:rPr lang="en-US" sz="2000" dirty="0"/>
              <a:t> </a:t>
            </a:r>
            <a:r>
              <a:rPr lang="en-US" sz="2000" dirty="0" err="1"/>
              <a:t>đưa</a:t>
            </a:r>
            <a:r>
              <a:rPr lang="en-US" sz="2000" dirty="0"/>
              <a:t> </a:t>
            </a:r>
            <a:r>
              <a:rPr lang="en-US" sz="2000" dirty="0" err="1"/>
              <a:t>hệ</a:t>
            </a:r>
            <a:r>
              <a:rPr lang="en-US" sz="2000" dirty="0"/>
              <a:t> </a:t>
            </a:r>
            <a:r>
              <a:rPr lang="en-US" sz="2000" dirty="0" err="1"/>
              <a:t>thống</a:t>
            </a:r>
            <a:r>
              <a:rPr lang="en-US" sz="2000" dirty="0"/>
              <a:t> </a:t>
            </a:r>
            <a:r>
              <a:rPr lang="en-US" sz="2000" dirty="0" err="1"/>
              <a:t>câu</a:t>
            </a:r>
            <a:r>
              <a:rPr lang="en-US" sz="2000" dirty="0"/>
              <a:t> </a:t>
            </a:r>
            <a:r>
              <a:rPr lang="en-US" sz="2000" dirty="0" err="1"/>
              <a:t>hỏi</a:t>
            </a:r>
            <a:r>
              <a:rPr lang="en-US" sz="2000" dirty="0"/>
              <a:t> </a:t>
            </a:r>
            <a:r>
              <a:rPr lang="en-US" sz="2000" dirty="0" err="1"/>
              <a:t>để</a:t>
            </a:r>
            <a:r>
              <a:rPr lang="en-US" sz="2000" dirty="0"/>
              <a:t> </a:t>
            </a:r>
            <a:r>
              <a:rPr lang="en-US" sz="2000" dirty="0" err="1"/>
              <a:t>hỏi</a:t>
            </a:r>
            <a:r>
              <a:rPr lang="en-US" sz="2000" dirty="0"/>
              <a:t> </a:t>
            </a:r>
            <a:r>
              <a:rPr lang="en-US" sz="2000" dirty="0" err="1"/>
              <a:t>trẻ</a:t>
            </a:r>
            <a:r>
              <a:rPr lang="en-US" sz="2000" dirty="0"/>
              <a:t>, </a:t>
            </a:r>
            <a:r>
              <a:rPr lang="en-US" sz="2000" dirty="0" err="1"/>
              <a:t>để</a:t>
            </a:r>
            <a:r>
              <a:rPr lang="en-US" sz="2000" dirty="0"/>
              <a:t> </a:t>
            </a:r>
            <a:r>
              <a:rPr lang="en-US" sz="2000" dirty="0" err="1"/>
              <a:t>cho</a:t>
            </a:r>
            <a:r>
              <a:rPr lang="en-US" sz="2000" dirty="0"/>
              <a:t> </a:t>
            </a:r>
            <a:r>
              <a:rPr lang="en-US" sz="2000" dirty="0" err="1"/>
              <a:t>trẻ</a:t>
            </a:r>
            <a:r>
              <a:rPr lang="en-US" sz="2000" dirty="0"/>
              <a:t> </a:t>
            </a:r>
            <a:r>
              <a:rPr lang="en-US" sz="2000" dirty="0" err="1"/>
              <a:t>nhớ</a:t>
            </a:r>
            <a:r>
              <a:rPr lang="en-US" sz="2000" dirty="0"/>
              <a:t> </a:t>
            </a:r>
            <a:r>
              <a:rPr lang="en-US" sz="2000" dirty="0" err="1"/>
              <a:t>được</a:t>
            </a:r>
            <a:r>
              <a:rPr lang="en-US" sz="2000" dirty="0"/>
              <a:t> </a:t>
            </a:r>
            <a:r>
              <a:rPr lang="en-US" sz="2000" dirty="0" err="1"/>
              <a:t>nội</a:t>
            </a:r>
            <a:r>
              <a:rPr lang="en-US" sz="2000" dirty="0"/>
              <a:t> dung </a:t>
            </a:r>
            <a:r>
              <a:rPr lang="en-US" sz="2000" dirty="0" err="1"/>
              <a:t>của</a:t>
            </a:r>
            <a:r>
              <a:rPr lang="en-US" sz="2000" dirty="0"/>
              <a:t> </a:t>
            </a:r>
            <a:r>
              <a:rPr lang="en-US" sz="2000" dirty="0" err="1"/>
              <a:t>câu</a:t>
            </a:r>
            <a:r>
              <a:rPr lang="en-US" sz="2000" dirty="0"/>
              <a:t> </a:t>
            </a:r>
            <a:r>
              <a:rPr lang="en-US" sz="2000" dirty="0" err="1"/>
              <a:t>chuyện</a:t>
            </a:r>
            <a:r>
              <a:rPr lang="en-US" sz="2000" dirty="0"/>
              <a:t>.</a:t>
            </a:r>
          </a:p>
          <a:p>
            <a:pPr>
              <a:spcBef>
                <a:spcPts val="0"/>
              </a:spcBef>
            </a:pPr>
            <a:r>
              <a:rPr lang="en-US" sz="2000" dirty="0"/>
              <a:t> + </a:t>
            </a:r>
            <a:r>
              <a:rPr lang="en-US" sz="2000" dirty="0" err="1"/>
              <a:t>Trong</a:t>
            </a:r>
            <a:r>
              <a:rPr lang="en-US" sz="2000" dirty="0"/>
              <a:t> </a:t>
            </a:r>
            <a:r>
              <a:rPr lang="en-US" sz="2000" dirty="0" err="1"/>
              <a:t>câu</a:t>
            </a:r>
            <a:r>
              <a:rPr lang="en-US" sz="2000" dirty="0"/>
              <a:t> </a:t>
            </a:r>
            <a:r>
              <a:rPr lang="en-US" sz="2000" dirty="0" err="1"/>
              <a:t>truyên</a:t>
            </a:r>
            <a:r>
              <a:rPr lang="en-US" sz="2000" dirty="0"/>
              <a:t> </a:t>
            </a:r>
            <a:r>
              <a:rPr lang="en-US" sz="2000" dirty="0" err="1"/>
              <a:t>có</a:t>
            </a:r>
            <a:r>
              <a:rPr lang="en-US" sz="2000" dirty="0"/>
              <a:t> </a:t>
            </a:r>
            <a:r>
              <a:rPr lang="en-US" sz="2000" dirty="0" err="1"/>
              <a:t>những</a:t>
            </a:r>
            <a:r>
              <a:rPr lang="en-US" sz="2000" dirty="0"/>
              <a:t> </a:t>
            </a:r>
            <a:r>
              <a:rPr lang="en-US" sz="2000" dirty="0" err="1"/>
              <a:t>ai</a:t>
            </a:r>
            <a:r>
              <a:rPr lang="en-US" sz="2000" dirty="0"/>
              <a:t>? (</a:t>
            </a:r>
            <a:r>
              <a:rPr lang="en-US" sz="2000" dirty="0" err="1"/>
              <a:t>Bạn</a:t>
            </a:r>
            <a:r>
              <a:rPr lang="en-US" sz="2000" dirty="0"/>
              <a:t> </a:t>
            </a:r>
            <a:r>
              <a:rPr lang="en-US" sz="2000" dirty="0" err="1"/>
              <a:t>gà</a:t>
            </a:r>
            <a:r>
              <a:rPr lang="en-US" sz="2000" dirty="0"/>
              <a:t>, </a:t>
            </a:r>
            <a:r>
              <a:rPr lang="en-US" sz="2000" dirty="0" err="1"/>
              <a:t>bạn</a:t>
            </a:r>
            <a:r>
              <a:rPr lang="en-US" sz="2000" dirty="0"/>
              <a:t> </a:t>
            </a:r>
            <a:r>
              <a:rPr lang="en-US" sz="2000" dirty="0" err="1"/>
              <a:t>vịt</a:t>
            </a:r>
            <a:r>
              <a:rPr lang="en-US" sz="2000" dirty="0"/>
              <a:t>, con </a:t>
            </a:r>
            <a:r>
              <a:rPr lang="en-US" sz="2000" dirty="0" err="1"/>
              <a:t>cáo</a:t>
            </a:r>
            <a:r>
              <a:rPr lang="en-US" sz="2000" dirty="0"/>
              <a:t>)</a:t>
            </a:r>
          </a:p>
          <a:p>
            <a:pPr>
              <a:spcBef>
                <a:spcPts val="0"/>
              </a:spcBef>
            </a:pPr>
            <a:r>
              <a:rPr lang="en-US" sz="2000" dirty="0"/>
              <a:t> + Hai </a:t>
            </a:r>
            <a:r>
              <a:rPr lang="en-US" sz="2000" dirty="0" err="1"/>
              <a:t>bạn</a:t>
            </a:r>
            <a:r>
              <a:rPr lang="en-US" sz="2000" dirty="0"/>
              <a:t> </a:t>
            </a:r>
            <a:r>
              <a:rPr lang="en-US" sz="2000" dirty="0" err="1"/>
              <a:t>gà</a:t>
            </a:r>
            <a:r>
              <a:rPr lang="en-US" sz="2000" dirty="0"/>
              <a:t> </a:t>
            </a:r>
            <a:r>
              <a:rPr lang="en-US" sz="2000" dirty="0" err="1"/>
              <a:t>và</a:t>
            </a:r>
            <a:r>
              <a:rPr lang="en-US" sz="2000" dirty="0"/>
              <a:t> </a:t>
            </a:r>
            <a:r>
              <a:rPr lang="en-US" sz="2000" dirty="0" err="1"/>
              <a:t>vịt</a:t>
            </a:r>
            <a:r>
              <a:rPr lang="en-US" sz="2000" dirty="0"/>
              <a:t> </a:t>
            </a:r>
            <a:r>
              <a:rPr lang="en-US" sz="2000" dirty="0" err="1"/>
              <a:t>rủ</a:t>
            </a:r>
            <a:r>
              <a:rPr lang="en-US" sz="2000" dirty="0"/>
              <a:t> </a:t>
            </a:r>
            <a:r>
              <a:rPr lang="en-US" sz="2000" dirty="0" err="1"/>
              <a:t>nhau</a:t>
            </a:r>
            <a:r>
              <a:rPr lang="en-US" sz="2000" dirty="0"/>
              <a:t> </a:t>
            </a:r>
            <a:r>
              <a:rPr lang="en-US" sz="2000" dirty="0" err="1"/>
              <a:t>đi</a:t>
            </a:r>
            <a:r>
              <a:rPr lang="en-US" sz="2000" dirty="0"/>
              <a:t> </a:t>
            </a:r>
            <a:r>
              <a:rPr lang="en-US" sz="2000" dirty="0" err="1"/>
              <a:t>đâu</a:t>
            </a:r>
            <a:r>
              <a:rPr lang="en-US" sz="2000" dirty="0"/>
              <a:t> (</a:t>
            </a:r>
            <a:r>
              <a:rPr lang="en-US" sz="2000" dirty="0" err="1"/>
              <a:t>Đi</a:t>
            </a:r>
            <a:r>
              <a:rPr lang="en-US" sz="2000" dirty="0"/>
              <a:t> </a:t>
            </a:r>
            <a:r>
              <a:rPr lang="en-US" sz="2000" dirty="0" err="1"/>
              <a:t>kiếm</a:t>
            </a:r>
            <a:r>
              <a:rPr lang="en-US" sz="2000" dirty="0"/>
              <a:t> </a:t>
            </a:r>
            <a:r>
              <a:rPr lang="en-US" sz="2000" dirty="0" err="1"/>
              <a:t>ăn</a:t>
            </a:r>
            <a:r>
              <a:rPr lang="en-US" sz="2000" dirty="0"/>
              <a:t>)</a:t>
            </a:r>
          </a:p>
          <a:p>
            <a:pPr>
              <a:spcBef>
                <a:spcPts val="0"/>
              </a:spcBef>
            </a:pPr>
            <a:r>
              <a:rPr lang="en-US" sz="2000" dirty="0"/>
              <a:t> + </a:t>
            </a:r>
            <a:r>
              <a:rPr lang="en-US" sz="2000" dirty="0" err="1"/>
              <a:t>Khi</a:t>
            </a:r>
            <a:r>
              <a:rPr lang="en-US" sz="2000" dirty="0"/>
              <a:t> </a:t>
            </a:r>
            <a:r>
              <a:rPr lang="en-US" sz="2000" dirty="0" err="1"/>
              <a:t>bạn</a:t>
            </a:r>
            <a:r>
              <a:rPr lang="en-US" sz="2000" dirty="0"/>
              <a:t> </a:t>
            </a:r>
            <a:r>
              <a:rPr lang="en-US" sz="2000" dirty="0" err="1"/>
              <a:t>gà</a:t>
            </a:r>
            <a:r>
              <a:rPr lang="en-US" sz="2000" dirty="0"/>
              <a:t> </a:t>
            </a:r>
            <a:r>
              <a:rPr lang="en-US" sz="2000" dirty="0" err="1"/>
              <a:t>đang</a:t>
            </a:r>
            <a:r>
              <a:rPr lang="en-US" sz="2000" dirty="0"/>
              <a:t> </a:t>
            </a:r>
            <a:r>
              <a:rPr lang="en-US" sz="2000" dirty="0" err="1"/>
              <a:t>kiếm</a:t>
            </a:r>
            <a:r>
              <a:rPr lang="en-US" sz="2000" dirty="0"/>
              <a:t> </a:t>
            </a:r>
            <a:r>
              <a:rPr lang="en-US" sz="2000" dirty="0" err="1"/>
              <a:t>ăn</a:t>
            </a:r>
            <a:r>
              <a:rPr lang="en-US" sz="2000" dirty="0"/>
              <a:t> </a:t>
            </a:r>
            <a:r>
              <a:rPr lang="en-US" sz="2000" dirty="0" err="1"/>
              <a:t>thì</a:t>
            </a:r>
            <a:r>
              <a:rPr lang="en-US" sz="2000" dirty="0"/>
              <a:t> </a:t>
            </a:r>
            <a:r>
              <a:rPr lang="en-US" sz="2000" dirty="0" err="1"/>
              <a:t>chuyện</a:t>
            </a:r>
            <a:r>
              <a:rPr lang="en-US" sz="2000" dirty="0"/>
              <a:t> </a:t>
            </a:r>
            <a:r>
              <a:rPr lang="en-US" sz="2000" dirty="0" err="1"/>
              <a:t>gì</a:t>
            </a:r>
            <a:r>
              <a:rPr lang="en-US" sz="2000" dirty="0"/>
              <a:t> </a:t>
            </a:r>
            <a:r>
              <a:rPr lang="en-US" sz="2000" dirty="0" err="1"/>
              <a:t>đã</a:t>
            </a:r>
            <a:r>
              <a:rPr lang="en-US" sz="2000" dirty="0"/>
              <a:t> </a:t>
            </a:r>
            <a:r>
              <a:rPr lang="en-US" sz="2000" dirty="0" err="1"/>
              <a:t>xảy</a:t>
            </a:r>
            <a:r>
              <a:rPr lang="en-US" sz="2000" dirty="0"/>
              <a:t> </a:t>
            </a:r>
            <a:r>
              <a:rPr lang="en-US" sz="2000" dirty="0" err="1"/>
              <a:t>ra</a:t>
            </a:r>
            <a:r>
              <a:rPr lang="en-US" sz="2000" dirty="0"/>
              <a:t> </a:t>
            </a:r>
            <a:r>
              <a:rPr lang="en-US" sz="2000" dirty="0" err="1"/>
              <a:t>với</a:t>
            </a:r>
            <a:r>
              <a:rPr lang="en-US" sz="2000" dirty="0"/>
              <a:t> </a:t>
            </a:r>
            <a:r>
              <a:rPr lang="en-US" sz="2000" dirty="0" err="1"/>
              <a:t>gà</a:t>
            </a:r>
            <a:r>
              <a:rPr lang="en-US" sz="2000" dirty="0"/>
              <a:t> con (</a:t>
            </a:r>
            <a:r>
              <a:rPr lang="en-US" sz="2000" dirty="0" err="1"/>
              <a:t>Bị</a:t>
            </a:r>
            <a:r>
              <a:rPr lang="en-US" sz="2000" dirty="0"/>
              <a:t> con </a:t>
            </a:r>
            <a:r>
              <a:rPr lang="en-US" sz="2000" dirty="0" err="1"/>
              <a:t>cáo</a:t>
            </a:r>
            <a:r>
              <a:rPr lang="en-US" sz="2000" dirty="0"/>
              <a:t> </a:t>
            </a:r>
            <a:r>
              <a:rPr lang="en-US" sz="2000" dirty="0" err="1"/>
              <a:t>rình</a:t>
            </a:r>
            <a:r>
              <a:rPr lang="en-US" sz="2000" dirty="0"/>
              <a:t> </a:t>
            </a:r>
            <a:r>
              <a:rPr lang="en-US" sz="2000" dirty="0" err="1"/>
              <a:t>bắt</a:t>
            </a:r>
            <a:r>
              <a:rPr lang="en-US" sz="2000" dirty="0"/>
              <a:t>)</a:t>
            </a:r>
          </a:p>
          <a:p>
            <a:pPr>
              <a:spcBef>
                <a:spcPts val="0"/>
              </a:spcBef>
            </a:pPr>
            <a:r>
              <a:rPr lang="en-US" sz="2000" dirty="0"/>
              <a:t> + </a:t>
            </a:r>
            <a:r>
              <a:rPr lang="en-US" sz="2000" dirty="0" err="1"/>
              <a:t>Bị</a:t>
            </a:r>
            <a:r>
              <a:rPr lang="en-US" sz="2000" dirty="0"/>
              <a:t> con </a:t>
            </a:r>
            <a:r>
              <a:rPr lang="en-US" sz="2000" dirty="0" err="1"/>
              <a:t>cáo</a:t>
            </a:r>
            <a:r>
              <a:rPr lang="en-US" sz="2000" dirty="0"/>
              <a:t> </a:t>
            </a:r>
            <a:r>
              <a:rPr lang="en-US" sz="2000" dirty="0" err="1"/>
              <a:t>rình</a:t>
            </a:r>
            <a:r>
              <a:rPr lang="en-US" sz="2000" dirty="0"/>
              <a:t> </a:t>
            </a:r>
            <a:r>
              <a:rPr lang="en-US" sz="2000" dirty="0" err="1"/>
              <a:t>bắt</a:t>
            </a:r>
            <a:r>
              <a:rPr lang="en-US" sz="2000" dirty="0"/>
              <a:t> </a:t>
            </a:r>
            <a:r>
              <a:rPr lang="en-US" sz="2000" dirty="0" err="1"/>
              <a:t>thì</a:t>
            </a:r>
            <a:r>
              <a:rPr lang="en-US" sz="2000" dirty="0"/>
              <a:t> </a:t>
            </a:r>
            <a:r>
              <a:rPr lang="en-US" sz="2000" dirty="0" err="1"/>
              <a:t>ai</a:t>
            </a:r>
            <a:r>
              <a:rPr lang="en-US" sz="2000" dirty="0"/>
              <a:t> </a:t>
            </a:r>
            <a:r>
              <a:rPr lang="en-US" sz="2000" dirty="0" err="1"/>
              <a:t>đã</a:t>
            </a:r>
            <a:r>
              <a:rPr lang="en-US" sz="2000" dirty="0"/>
              <a:t> </a:t>
            </a:r>
            <a:r>
              <a:rPr lang="en-US" sz="2000" dirty="0" err="1"/>
              <a:t>cứu</a:t>
            </a:r>
            <a:r>
              <a:rPr lang="en-US" sz="2000" dirty="0"/>
              <a:t> </a:t>
            </a:r>
            <a:r>
              <a:rPr lang="en-US" sz="2000" dirty="0" err="1"/>
              <a:t>gà</a:t>
            </a:r>
            <a:r>
              <a:rPr lang="en-US" sz="2000" dirty="0"/>
              <a:t> con (</a:t>
            </a:r>
            <a:r>
              <a:rPr lang="en-US" sz="2000" dirty="0" err="1"/>
              <a:t>Bạn</a:t>
            </a:r>
            <a:r>
              <a:rPr lang="en-US" sz="2000" dirty="0"/>
              <a:t> </a:t>
            </a:r>
            <a:r>
              <a:rPr lang="en-US" sz="2000" dirty="0" err="1"/>
              <a:t>vịt</a:t>
            </a:r>
            <a:r>
              <a:rPr lang="en-US" sz="2000"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3491" y="2784763"/>
            <a:ext cx="9199418" cy="4197927"/>
          </a:xfrm>
          <a:prstGeom prst="rect">
            <a:avLst/>
          </a:prstGeom>
        </p:spPr>
      </p:pic>
    </p:spTree>
    <p:extLst>
      <p:ext uri="{BB962C8B-B14F-4D97-AF65-F5344CB8AC3E}">
        <p14:creationId xmlns:p14="http://schemas.microsoft.com/office/powerpoint/2010/main" val="717682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idx="1"/>
          </p:nvPr>
        </p:nvSpPr>
        <p:spPr>
          <a:xfrm>
            <a:off x="692727" y="225425"/>
            <a:ext cx="10515600" cy="4351338"/>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4000" b="1" dirty="0" err="1" smtClean="0"/>
              <a:t>Biện</a:t>
            </a:r>
            <a:r>
              <a:rPr lang="en-US" sz="4000" b="1" dirty="0" smtClean="0"/>
              <a:t> </a:t>
            </a:r>
            <a:r>
              <a:rPr lang="en-US" sz="4000" b="1" dirty="0" err="1" smtClean="0"/>
              <a:t>pháp</a:t>
            </a:r>
            <a:r>
              <a:rPr lang="vi-VN" sz="4000" b="1" dirty="0" smtClean="0"/>
              <a:t> 4</a:t>
            </a:r>
            <a:r>
              <a:rPr lang="en-US" sz="4000" b="1" dirty="0" smtClean="0"/>
              <a:t> : </a:t>
            </a:r>
          </a:p>
          <a:p>
            <a:pPr marL="0" indent="0" algn="ctr">
              <a:buNone/>
            </a:pPr>
            <a:r>
              <a:rPr lang="en-US" sz="4000" b="1" i="1" dirty="0" err="1"/>
              <a:t>Phát</a:t>
            </a:r>
            <a:r>
              <a:rPr lang="en-US" sz="4000" b="1" i="1" dirty="0"/>
              <a:t> </a:t>
            </a:r>
            <a:r>
              <a:rPr lang="en-US" sz="4000" b="1" i="1" dirty="0" err="1"/>
              <a:t>triển</a:t>
            </a:r>
            <a:r>
              <a:rPr lang="en-US" sz="4000" b="1" i="1" dirty="0"/>
              <a:t> </a:t>
            </a:r>
            <a:r>
              <a:rPr lang="en-US" sz="4000" b="1" i="1" dirty="0" err="1"/>
              <a:t>ngôn</a:t>
            </a:r>
            <a:r>
              <a:rPr lang="en-US" sz="4000" b="1" i="1" dirty="0"/>
              <a:t> </a:t>
            </a:r>
            <a:r>
              <a:rPr lang="en-US" sz="4000" b="1" i="1" dirty="0" err="1"/>
              <a:t>ngữ</a:t>
            </a:r>
            <a:r>
              <a:rPr lang="en-US" sz="4000" b="1" i="1" dirty="0"/>
              <a:t> </a:t>
            </a:r>
            <a:r>
              <a:rPr lang="en-US" sz="4000" b="1" i="1" dirty="0" err="1"/>
              <a:t>cho</a:t>
            </a:r>
            <a:r>
              <a:rPr lang="en-US" sz="4000" b="1" i="1" dirty="0"/>
              <a:t> </a:t>
            </a:r>
            <a:r>
              <a:rPr lang="en-US" sz="4000" b="1" i="1" dirty="0" err="1"/>
              <a:t>trẻ</a:t>
            </a:r>
            <a:r>
              <a:rPr lang="en-US" sz="4000" b="1" i="1" dirty="0"/>
              <a:t> </a:t>
            </a:r>
            <a:r>
              <a:rPr lang="en-US" sz="4000" b="1" i="1" dirty="0" err="1"/>
              <a:t>thông</a:t>
            </a:r>
            <a:r>
              <a:rPr lang="en-US" sz="4000" b="1" i="1" dirty="0"/>
              <a:t> qua </a:t>
            </a:r>
            <a:r>
              <a:rPr lang="en-US" sz="4000" b="1" i="1" dirty="0" err="1"/>
              <a:t>các</a:t>
            </a:r>
            <a:r>
              <a:rPr lang="en-US" sz="4000" b="1" i="1" dirty="0"/>
              <a:t> </a:t>
            </a:r>
            <a:r>
              <a:rPr lang="en-US" sz="4000" b="1" i="1" dirty="0" err="1"/>
              <a:t>hoạt</a:t>
            </a:r>
            <a:r>
              <a:rPr lang="en-US" sz="4000" b="1" i="1" dirty="0"/>
              <a:t> </a:t>
            </a:r>
            <a:r>
              <a:rPr lang="en-US" sz="4000" b="1" i="1" dirty="0" err="1"/>
              <a:t>động</a:t>
            </a:r>
            <a:r>
              <a:rPr lang="en-US" sz="4000" b="1" i="1" dirty="0"/>
              <a:t> </a:t>
            </a:r>
            <a:r>
              <a:rPr lang="en-US" sz="4000" b="1" i="1" dirty="0" err="1"/>
              <a:t>vui</a:t>
            </a:r>
            <a:r>
              <a:rPr lang="en-US" sz="4000" b="1" i="1" dirty="0"/>
              <a:t> </a:t>
            </a:r>
            <a:r>
              <a:rPr lang="en-US" sz="4000" b="1" i="1" dirty="0" err="1"/>
              <a:t>chơi</a:t>
            </a:r>
            <a:r>
              <a:rPr lang="en-US" sz="4000" b="1" i="1" dirty="0"/>
              <a:t>, </a:t>
            </a:r>
            <a:r>
              <a:rPr lang="en-US" sz="4000" b="1" i="1" dirty="0" err="1"/>
              <a:t>hoạt</a:t>
            </a:r>
            <a:r>
              <a:rPr lang="en-US" sz="4000" b="1" i="1" dirty="0"/>
              <a:t> </a:t>
            </a:r>
            <a:r>
              <a:rPr lang="en-US" sz="4000" b="1" i="1" dirty="0" err="1"/>
              <a:t>động</a:t>
            </a:r>
            <a:r>
              <a:rPr lang="en-US" sz="4000" b="1" i="1" dirty="0"/>
              <a:t> </a:t>
            </a:r>
            <a:r>
              <a:rPr lang="en-US" sz="4000" b="1" i="1" dirty="0" err="1"/>
              <a:t>đi</a:t>
            </a:r>
            <a:r>
              <a:rPr lang="en-US" sz="4000" b="1" i="1" dirty="0"/>
              <a:t> </a:t>
            </a:r>
            <a:r>
              <a:rPr lang="en-US" sz="4000" b="1" i="1" dirty="0" err="1"/>
              <a:t>dạo</a:t>
            </a:r>
            <a:r>
              <a:rPr lang="en-US" sz="4000" b="1" i="1" dirty="0"/>
              <a:t>.</a:t>
            </a:r>
            <a:endParaRPr lang="en-US" sz="4000" b="1" dirty="0"/>
          </a:p>
        </p:txBody>
      </p:sp>
    </p:spTree>
    <p:extLst>
      <p:ext uri="{BB962C8B-B14F-4D97-AF65-F5344CB8AC3E}">
        <p14:creationId xmlns:p14="http://schemas.microsoft.com/office/powerpoint/2010/main" val="1764104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
            <a:ext cx="11949545" cy="6431973"/>
          </a:xfrm>
        </p:spPr>
        <p:txBody>
          <a:bodyPr/>
          <a:lstStyle/>
          <a:p>
            <a:r>
              <a:rPr lang="en-US" dirty="0" err="1"/>
              <a:t>Thông</a:t>
            </a:r>
            <a:r>
              <a:rPr lang="en-US" dirty="0"/>
              <a:t> qua </a:t>
            </a:r>
            <a:r>
              <a:rPr lang="en-US" dirty="0" err="1"/>
              <a:t>các</a:t>
            </a:r>
            <a:r>
              <a:rPr lang="en-US" dirty="0"/>
              <a:t> </a:t>
            </a:r>
            <a:r>
              <a:rPr lang="en-US" dirty="0" err="1"/>
              <a:t>hoạt</a:t>
            </a:r>
            <a:r>
              <a:rPr lang="en-US" dirty="0"/>
              <a:t> </a:t>
            </a:r>
            <a:r>
              <a:rPr lang="en-US" dirty="0" err="1"/>
              <a:t>động</a:t>
            </a:r>
            <a:r>
              <a:rPr lang="en-US" dirty="0"/>
              <a:t> </a:t>
            </a:r>
            <a:r>
              <a:rPr lang="en-US" dirty="0" err="1"/>
              <a:t>vui</a:t>
            </a:r>
            <a:r>
              <a:rPr lang="en-US" dirty="0"/>
              <a:t> </a:t>
            </a:r>
            <a:r>
              <a:rPr lang="en-US" dirty="0" err="1"/>
              <a:t>chơi</a:t>
            </a:r>
            <a:r>
              <a:rPr lang="en-US" dirty="0"/>
              <a:t>, </a:t>
            </a:r>
            <a:r>
              <a:rPr lang="en-US" dirty="0" err="1"/>
              <a:t>các</a:t>
            </a:r>
            <a:r>
              <a:rPr lang="en-US" dirty="0"/>
              <a:t> </a:t>
            </a:r>
            <a:r>
              <a:rPr lang="en-US" dirty="0" err="1"/>
              <a:t>trò</a:t>
            </a:r>
            <a:r>
              <a:rPr lang="en-US" dirty="0"/>
              <a:t> </a:t>
            </a:r>
            <a:r>
              <a:rPr lang="en-US" dirty="0" err="1"/>
              <a:t>chơi</a:t>
            </a:r>
            <a:r>
              <a:rPr lang="en-US" dirty="0"/>
              <a:t>, </a:t>
            </a:r>
            <a:r>
              <a:rPr lang="en-US" dirty="0" err="1"/>
              <a:t>các</a:t>
            </a:r>
            <a:r>
              <a:rPr lang="en-US" dirty="0"/>
              <a:t> </a:t>
            </a:r>
            <a:r>
              <a:rPr lang="en-US" dirty="0" err="1"/>
              <a:t>lần</a:t>
            </a:r>
            <a:r>
              <a:rPr lang="en-US" dirty="0"/>
              <a:t> </a:t>
            </a:r>
            <a:r>
              <a:rPr lang="en-US" dirty="0" err="1"/>
              <a:t>đi</a:t>
            </a:r>
            <a:r>
              <a:rPr lang="en-US" dirty="0"/>
              <a:t> </a:t>
            </a:r>
            <a:r>
              <a:rPr lang="en-US" dirty="0" err="1"/>
              <a:t>dạo</a:t>
            </a:r>
            <a:r>
              <a:rPr lang="en-US" dirty="0"/>
              <a:t> </a:t>
            </a:r>
            <a:r>
              <a:rPr lang="en-US" dirty="0" err="1"/>
              <a:t>cho</a:t>
            </a:r>
            <a:r>
              <a:rPr lang="en-US" dirty="0"/>
              <a:t> </a:t>
            </a:r>
            <a:r>
              <a:rPr lang="en-US" dirty="0" err="1"/>
              <a:t>trẻ</a:t>
            </a:r>
            <a:r>
              <a:rPr lang="en-US" dirty="0"/>
              <a:t> </a:t>
            </a:r>
            <a:r>
              <a:rPr lang="en-US" dirty="0" err="1"/>
              <a:t>thường</a:t>
            </a:r>
            <a:r>
              <a:rPr lang="en-US" dirty="0"/>
              <a:t> </a:t>
            </a:r>
            <a:r>
              <a:rPr lang="en-US" dirty="0" err="1"/>
              <a:t>xuyên</a:t>
            </a:r>
            <a:r>
              <a:rPr lang="en-US" dirty="0"/>
              <a:t> </a:t>
            </a:r>
            <a:r>
              <a:rPr lang="en-US" dirty="0" err="1"/>
              <a:t>tiếp</a:t>
            </a:r>
            <a:r>
              <a:rPr lang="en-US" dirty="0"/>
              <a:t> </a:t>
            </a:r>
            <a:r>
              <a:rPr lang="en-US" dirty="0" err="1"/>
              <a:t>xúc</a:t>
            </a:r>
            <a:r>
              <a:rPr lang="en-US" dirty="0"/>
              <a:t> </a:t>
            </a:r>
            <a:r>
              <a:rPr lang="en-US" dirty="0" err="1"/>
              <a:t>với</a:t>
            </a:r>
            <a:r>
              <a:rPr lang="en-US" dirty="0"/>
              <a:t> </a:t>
            </a:r>
            <a:r>
              <a:rPr lang="en-US" dirty="0" err="1"/>
              <a:t>nhau</a:t>
            </a:r>
            <a:r>
              <a:rPr lang="en-US" dirty="0"/>
              <a:t> </a:t>
            </a:r>
            <a:r>
              <a:rPr lang="en-US" dirty="0" err="1"/>
              <a:t>sẽ</a:t>
            </a:r>
            <a:r>
              <a:rPr lang="en-US" dirty="0"/>
              <a:t> </a:t>
            </a:r>
            <a:r>
              <a:rPr lang="en-US" dirty="0" err="1"/>
              <a:t>giúp</a:t>
            </a:r>
            <a:r>
              <a:rPr lang="en-US" dirty="0"/>
              <a:t> </a:t>
            </a:r>
            <a:r>
              <a:rPr lang="en-US" dirty="0" err="1"/>
              <a:t>trẻ</a:t>
            </a:r>
            <a:r>
              <a:rPr lang="en-US" dirty="0"/>
              <a:t> </a:t>
            </a:r>
            <a:r>
              <a:rPr lang="en-US" dirty="0" err="1"/>
              <a:t>phát</a:t>
            </a:r>
            <a:r>
              <a:rPr lang="en-US" dirty="0"/>
              <a:t> </a:t>
            </a:r>
            <a:r>
              <a:rPr lang="en-US" dirty="0" err="1"/>
              <a:t>triển</a:t>
            </a:r>
            <a:r>
              <a:rPr lang="en-US" dirty="0"/>
              <a:t> </a:t>
            </a:r>
            <a:r>
              <a:rPr lang="en-US" dirty="0" err="1"/>
              <a:t>vốn</a:t>
            </a:r>
            <a:r>
              <a:rPr lang="en-US" dirty="0"/>
              <a:t> </a:t>
            </a:r>
            <a:r>
              <a:rPr lang="en-US" dirty="0" err="1"/>
              <a:t>từ</a:t>
            </a:r>
            <a:r>
              <a:rPr lang="en-US" dirty="0"/>
              <a:t> </a:t>
            </a:r>
            <a:r>
              <a:rPr lang="en-US" dirty="0" err="1"/>
              <a:t>một</a:t>
            </a:r>
            <a:r>
              <a:rPr lang="en-US" dirty="0"/>
              <a:t> </a:t>
            </a:r>
            <a:r>
              <a:rPr lang="en-US" dirty="0" err="1"/>
              <a:t>cách</a:t>
            </a:r>
            <a:r>
              <a:rPr lang="en-US" dirty="0"/>
              <a:t> </a:t>
            </a:r>
            <a:r>
              <a:rPr lang="en-US" dirty="0" err="1"/>
              <a:t>hiệu</a:t>
            </a:r>
            <a:r>
              <a:rPr lang="en-US" dirty="0"/>
              <a:t> </a:t>
            </a:r>
            <a:r>
              <a:rPr lang="en-US" dirty="0" err="1"/>
              <a:t>quả</a:t>
            </a:r>
            <a:r>
              <a:rPr lang="en-US" dirty="0"/>
              <a:t>. Qua </a:t>
            </a:r>
            <a:r>
              <a:rPr lang="en-US" dirty="0" err="1"/>
              <a:t>trò</a:t>
            </a:r>
            <a:r>
              <a:rPr lang="en-US" dirty="0"/>
              <a:t> </a:t>
            </a:r>
            <a:r>
              <a:rPr lang="en-US" dirty="0" err="1"/>
              <a:t>chơi</a:t>
            </a:r>
            <a:r>
              <a:rPr lang="en-US" dirty="0"/>
              <a:t>, </a:t>
            </a:r>
            <a:r>
              <a:rPr lang="en-US" dirty="0" err="1"/>
              <a:t>các</a:t>
            </a:r>
            <a:r>
              <a:rPr lang="en-US" dirty="0"/>
              <a:t> </a:t>
            </a:r>
            <a:r>
              <a:rPr lang="en-US" dirty="0" err="1"/>
              <a:t>biểu</a:t>
            </a:r>
            <a:r>
              <a:rPr lang="en-US" dirty="0"/>
              <a:t> </a:t>
            </a:r>
            <a:r>
              <a:rPr lang="en-US" dirty="0" err="1"/>
              <a:t>tượng</a:t>
            </a:r>
            <a:r>
              <a:rPr lang="en-US" dirty="0"/>
              <a:t> </a:t>
            </a:r>
            <a:r>
              <a:rPr lang="en-US" dirty="0" err="1"/>
              <a:t>mà</a:t>
            </a:r>
            <a:r>
              <a:rPr lang="en-US" dirty="0"/>
              <a:t> </a:t>
            </a:r>
            <a:r>
              <a:rPr lang="en-US" dirty="0" err="1"/>
              <a:t>trẻ</a:t>
            </a:r>
            <a:r>
              <a:rPr lang="en-US" dirty="0"/>
              <a:t> </a:t>
            </a:r>
            <a:r>
              <a:rPr lang="en-US" dirty="0" err="1"/>
              <a:t>thu</a:t>
            </a:r>
            <a:r>
              <a:rPr lang="en-US" dirty="0"/>
              <a:t> </a:t>
            </a:r>
            <a:r>
              <a:rPr lang="en-US" dirty="0" err="1"/>
              <a:t>nhận</a:t>
            </a:r>
            <a:r>
              <a:rPr lang="en-US" dirty="0"/>
              <a:t> </a:t>
            </a:r>
            <a:r>
              <a:rPr lang="en-US" dirty="0" err="1"/>
              <a:t>trước</a:t>
            </a:r>
            <a:r>
              <a:rPr lang="en-US" dirty="0"/>
              <a:t> </a:t>
            </a:r>
            <a:r>
              <a:rPr lang="en-US" dirty="0" err="1"/>
              <a:t>đây</a:t>
            </a:r>
            <a:r>
              <a:rPr lang="en-US" dirty="0"/>
              <a:t> </a:t>
            </a:r>
            <a:r>
              <a:rPr lang="en-US" dirty="0" err="1"/>
              <a:t>được</a:t>
            </a:r>
            <a:r>
              <a:rPr lang="en-US" dirty="0"/>
              <a:t> </a:t>
            </a:r>
            <a:r>
              <a:rPr lang="en-US" dirty="0" err="1"/>
              <a:t>chính</a:t>
            </a:r>
            <a:r>
              <a:rPr lang="en-US" dirty="0"/>
              <a:t> </a:t>
            </a:r>
            <a:r>
              <a:rPr lang="en-US" dirty="0" err="1"/>
              <a:t>xác</a:t>
            </a:r>
            <a:r>
              <a:rPr lang="en-US" dirty="0"/>
              <a:t> </a:t>
            </a:r>
            <a:r>
              <a:rPr lang="en-US" dirty="0" err="1"/>
              <a:t>hoá</a:t>
            </a:r>
            <a:r>
              <a:rPr lang="en-US" dirty="0"/>
              <a:t> </a:t>
            </a:r>
            <a:r>
              <a:rPr lang="en-US" dirty="0" err="1"/>
              <a:t>bằng</a:t>
            </a:r>
            <a:r>
              <a:rPr lang="en-US" dirty="0"/>
              <a:t> </a:t>
            </a:r>
            <a:r>
              <a:rPr lang="en-US" dirty="0" err="1"/>
              <a:t>ngôn</a:t>
            </a:r>
            <a:r>
              <a:rPr lang="en-US" dirty="0"/>
              <a:t> </a:t>
            </a:r>
            <a:r>
              <a:rPr lang="en-US" dirty="0" err="1"/>
              <a:t>ngữ</a:t>
            </a:r>
            <a:r>
              <a:rPr lang="en-US" dirty="0"/>
              <a:t>, </a:t>
            </a:r>
            <a:r>
              <a:rPr lang="en-US" dirty="0" err="1"/>
              <a:t>trẻ</a:t>
            </a:r>
            <a:r>
              <a:rPr lang="en-US" dirty="0"/>
              <a:t> </a:t>
            </a:r>
            <a:r>
              <a:rPr lang="en-US" dirty="0" err="1"/>
              <a:t>còn</a:t>
            </a:r>
            <a:r>
              <a:rPr lang="en-US" dirty="0"/>
              <a:t> </a:t>
            </a:r>
            <a:r>
              <a:rPr lang="en-US" dirty="0" err="1"/>
              <a:t>tập</a:t>
            </a:r>
            <a:r>
              <a:rPr lang="en-US" dirty="0"/>
              <a:t> </a:t>
            </a:r>
            <a:r>
              <a:rPr lang="en-US" dirty="0" err="1"/>
              <a:t>trung</a:t>
            </a:r>
            <a:r>
              <a:rPr lang="en-US" dirty="0"/>
              <a:t> </a:t>
            </a:r>
            <a:r>
              <a:rPr lang="en-US" dirty="0" err="1"/>
              <a:t>vận</a:t>
            </a:r>
            <a:r>
              <a:rPr lang="en-US" dirty="0"/>
              <a:t> </a:t>
            </a:r>
            <a:r>
              <a:rPr lang="en-US" dirty="0" err="1"/>
              <a:t>dụng</a:t>
            </a:r>
            <a:r>
              <a:rPr lang="en-US" dirty="0"/>
              <a:t> </a:t>
            </a:r>
            <a:r>
              <a:rPr lang="en-US" dirty="0" err="1"/>
              <a:t>các</a:t>
            </a:r>
            <a:r>
              <a:rPr lang="en-US" dirty="0"/>
              <a:t> tri </a:t>
            </a:r>
            <a:r>
              <a:rPr lang="en-US" dirty="0" err="1"/>
              <a:t>thức</a:t>
            </a:r>
            <a:r>
              <a:rPr lang="en-US" dirty="0"/>
              <a:t> </a:t>
            </a:r>
            <a:r>
              <a:rPr lang="en-US" dirty="0" err="1"/>
              <a:t>đã</a:t>
            </a:r>
            <a:r>
              <a:rPr lang="en-US" dirty="0"/>
              <a:t> </a:t>
            </a:r>
            <a:r>
              <a:rPr lang="en-US" dirty="0" err="1"/>
              <a:t>thu</a:t>
            </a:r>
            <a:r>
              <a:rPr lang="en-US" dirty="0"/>
              <a:t> </a:t>
            </a:r>
            <a:r>
              <a:rPr lang="en-US" dirty="0" err="1"/>
              <a:t>nhận</a:t>
            </a:r>
            <a:r>
              <a:rPr lang="en-US" dirty="0"/>
              <a:t> </a:t>
            </a:r>
            <a:r>
              <a:rPr lang="en-US" dirty="0" err="1"/>
              <a:t>được</a:t>
            </a:r>
            <a:r>
              <a:rPr lang="en-US" dirty="0"/>
              <a:t>, </a:t>
            </a:r>
            <a:r>
              <a:rPr lang="en-US" dirty="0" err="1"/>
              <a:t>giúp</a:t>
            </a:r>
            <a:r>
              <a:rPr lang="en-US" dirty="0"/>
              <a:t> </a:t>
            </a:r>
            <a:r>
              <a:rPr lang="en-US" dirty="0" err="1"/>
              <a:t>trẻ</a:t>
            </a:r>
            <a:r>
              <a:rPr lang="en-US" dirty="0"/>
              <a:t> </a:t>
            </a:r>
            <a:r>
              <a:rPr lang="en-US" dirty="0" err="1"/>
              <a:t>nhớ</a:t>
            </a:r>
            <a:r>
              <a:rPr lang="en-US" dirty="0"/>
              <a:t> </a:t>
            </a:r>
            <a:r>
              <a:rPr lang="en-US" dirty="0" err="1"/>
              <a:t>ngôn</a:t>
            </a:r>
            <a:r>
              <a:rPr lang="en-US" dirty="0"/>
              <a:t> </a:t>
            </a:r>
            <a:r>
              <a:rPr lang="en-US" dirty="0" err="1" smtClean="0"/>
              <a:t>ngữ</a:t>
            </a:r>
            <a:endParaRPr lang="vi-VN" dirty="0" smtClean="0"/>
          </a:p>
          <a:p>
            <a:r>
              <a:rPr lang="en-US" dirty="0"/>
              <a:t>*</a:t>
            </a:r>
            <a:r>
              <a:rPr lang="en-US" dirty="0" err="1"/>
              <a:t>Ví</a:t>
            </a:r>
            <a:r>
              <a:rPr lang="en-US" dirty="0"/>
              <a:t> </a:t>
            </a:r>
            <a:r>
              <a:rPr lang="en-US" dirty="0" err="1"/>
              <a:t>dụ</a:t>
            </a:r>
            <a:r>
              <a:rPr lang="en-US" dirty="0"/>
              <a:t>: Cho </a:t>
            </a:r>
            <a:r>
              <a:rPr lang="en-US" dirty="0" err="1"/>
              <a:t>trẻ</a:t>
            </a:r>
            <a:r>
              <a:rPr lang="en-US" dirty="0"/>
              <a:t> </a:t>
            </a:r>
            <a:r>
              <a:rPr lang="en-US" dirty="0" err="1"/>
              <a:t>quan</a:t>
            </a:r>
            <a:r>
              <a:rPr lang="en-US" dirty="0"/>
              <a:t> </a:t>
            </a:r>
            <a:r>
              <a:rPr lang="en-US" dirty="0" err="1"/>
              <a:t>sát</a:t>
            </a:r>
            <a:r>
              <a:rPr lang="en-US" dirty="0"/>
              <a:t> </a:t>
            </a:r>
            <a:r>
              <a:rPr lang="en-US" dirty="0" err="1"/>
              <a:t>cây</a:t>
            </a:r>
            <a:r>
              <a:rPr lang="en-US" dirty="0"/>
              <a:t> </a:t>
            </a:r>
            <a:r>
              <a:rPr lang="en-US" dirty="0" err="1"/>
              <a:t>hoa</a:t>
            </a:r>
            <a:r>
              <a:rPr lang="en-US" dirty="0"/>
              <a:t> </a:t>
            </a:r>
            <a:r>
              <a:rPr lang="en-US" dirty="0" err="1"/>
              <a:t>cúc</a:t>
            </a:r>
            <a:endParaRPr lang="en-US" dirty="0"/>
          </a:p>
          <a:p>
            <a:r>
              <a:rPr lang="en-US" dirty="0"/>
              <a:t>    </a:t>
            </a:r>
            <a:r>
              <a:rPr lang="en-US" b="1" dirty="0"/>
              <a:t>-</a:t>
            </a:r>
            <a:r>
              <a:rPr lang="en-US" dirty="0"/>
              <a:t> </a:t>
            </a:r>
            <a:r>
              <a:rPr lang="en-US" dirty="0" err="1"/>
              <a:t>Cô</a:t>
            </a:r>
            <a:r>
              <a:rPr lang="en-US" dirty="0"/>
              <a:t> </a:t>
            </a:r>
            <a:r>
              <a:rPr lang="en-US" dirty="0" err="1"/>
              <a:t>cho</a:t>
            </a:r>
            <a:r>
              <a:rPr lang="en-US" dirty="0"/>
              <a:t> </a:t>
            </a:r>
            <a:r>
              <a:rPr lang="en-US" dirty="0" err="1"/>
              <a:t>trẻ</a:t>
            </a:r>
            <a:r>
              <a:rPr lang="en-US" dirty="0"/>
              <a:t> </a:t>
            </a:r>
            <a:r>
              <a:rPr lang="en-US" dirty="0" err="1"/>
              <a:t>đi</a:t>
            </a:r>
            <a:r>
              <a:rPr lang="en-US" dirty="0"/>
              <a:t> </a:t>
            </a:r>
            <a:r>
              <a:rPr lang="en-US" dirty="0" err="1"/>
              <a:t>dạo</a:t>
            </a:r>
            <a:r>
              <a:rPr lang="en-US" dirty="0"/>
              <a:t> </a:t>
            </a:r>
            <a:r>
              <a:rPr lang="en-US" dirty="0" err="1"/>
              <a:t>chơi,quan</a:t>
            </a:r>
            <a:r>
              <a:rPr lang="en-US" dirty="0"/>
              <a:t> </a:t>
            </a:r>
            <a:r>
              <a:rPr lang="en-US" dirty="0" err="1"/>
              <a:t>sát</a:t>
            </a:r>
            <a:r>
              <a:rPr lang="en-US" dirty="0"/>
              <a:t> </a:t>
            </a:r>
            <a:r>
              <a:rPr lang="en-US" dirty="0" err="1"/>
              <a:t>vườn</a:t>
            </a:r>
            <a:r>
              <a:rPr lang="en-US" dirty="0"/>
              <a:t> </a:t>
            </a:r>
            <a:r>
              <a:rPr lang="en-US" dirty="0" err="1"/>
              <a:t>hoa</a:t>
            </a:r>
            <a:r>
              <a:rPr lang="en-US" dirty="0"/>
              <a:t> </a:t>
            </a:r>
            <a:r>
              <a:rPr lang="en-US" dirty="0" err="1"/>
              <a:t>sân</a:t>
            </a:r>
            <a:r>
              <a:rPr lang="en-US" dirty="0"/>
              <a:t> </a:t>
            </a:r>
            <a:r>
              <a:rPr lang="en-US" dirty="0" err="1"/>
              <a:t>trường</a:t>
            </a:r>
            <a:r>
              <a:rPr lang="en-US" dirty="0"/>
              <a:t>, </a:t>
            </a:r>
            <a:r>
              <a:rPr lang="en-US" dirty="0" err="1"/>
              <a:t>tôi</a:t>
            </a:r>
            <a:r>
              <a:rPr lang="en-US" dirty="0"/>
              <a:t> </a:t>
            </a:r>
            <a:r>
              <a:rPr lang="en-US" dirty="0" err="1"/>
              <a:t>đã</a:t>
            </a:r>
            <a:r>
              <a:rPr lang="en-US" dirty="0"/>
              <a:t> </a:t>
            </a:r>
            <a:r>
              <a:rPr lang="en-US" dirty="0" err="1"/>
              <a:t>chuẩn</a:t>
            </a:r>
            <a:r>
              <a:rPr lang="en-US" dirty="0"/>
              <a:t> </a:t>
            </a:r>
            <a:r>
              <a:rPr lang="en-US" dirty="0" err="1"/>
              <a:t>bị</a:t>
            </a:r>
            <a:r>
              <a:rPr lang="en-US" dirty="0"/>
              <a:t> </a:t>
            </a:r>
            <a:r>
              <a:rPr lang="en-US" dirty="0" err="1"/>
              <a:t>rất</a:t>
            </a:r>
            <a:r>
              <a:rPr lang="en-US" dirty="0"/>
              <a:t> </a:t>
            </a:r>
            <a:r>
              <a:rPr lang="en-US" dirty="0" err="1"/>
              <a:t>kỹ</a:t>
            </a:r>
            <a:r>
              <a:rPr lang="en-US" dirty="0"/>
              <a:t> </a:t>
            </a:r>
            <a:r>
              <a:rPr lang="en-US" dirty="0" err="1"/>
              <a:t>hệ</a:t>
            </a:r>
            <a:r>
              <a:rPr lang="en-US" dirty="0"/>
              <a:t> </a:t>
            </a:r>
            <a:r>
              <a:rPr lang="en-US" dirty="0" err="1"/>
              <a:t>thống</a:t>
            </a:r>
            <a:r>
              <a:rPr lang="en-US" dirty="0"/>
              <a:t> </a:t>
            </a:r>
            <a:r>
              <a:rPr lang="en-US" dirty="0" err="1"/>
              <a:t>câu</a:t>
            </a:r>
            <a:r>
              <a:rPr lang="en-US" dirty="0"/>
              <a:t> </a:t>
            </a:r>
            <a:r>
              <a:rPr lang="en-US" dirty="0" err="1"/>
              <a:t>hỏi</a:t>
            </a:r>
            <a:r>
              <a:rPr lang="en-US" dirty="0"/>
              <a:t> </a:t>
            </a:r>
            <a:r>
              <a:rPr lang="en-US" dirty="0" err="1"/>
              <a:t>khi</a:t>
            </a:r>
            <a:r>
              <a:rPr lang="en-US" dirty="0"/>
              <a:t> </a:t>
            </a:r>
            <a:r>
              <a:rPr lang="en-US" dirty="0" err="1"/>
              <a:t>cho</a:t>
            </a:r>
            <a:r>
              <a:rPr lang="en-US" dirty="0"/>
              <a:t> </a:t>
            </a:r>
            <a:r>
              <a:rPr lang="en-US" dirty="0" err="1"/>
              <a:t>trẻ</a:t>
            </a:r>
            <a:r>
              <a:rPr lang="en-US" dirty="0"/>
              <a:t> </a:t>
            </a:r>
            <a:r>
              <a:rPr lang="en-US" dirty="0" err="1"/>
              <a:t>quan</a:t>
            </a:r>
            <a:r>
              <a:rPr lang="en-US" dirty="0"/>
              <a:t> </a:t>
            </a:r>
            <a:r>
              <a:rPr lang="en-US" dirty="0" err="1"/>
              <a:t>sát</a:t>
            </a:r>
            <a:r>
              <a:rPr lang="en-US" dirty="0"/>
              <a:t> </a:t>
            </a:r>
            <a:r>
              <a:rPr lang="en-US" dirty="0" err="1"/>
              <a:t>có</a:t>
            </a:r>
            <a:r>
              <a:rPr lang="en-US" dirty="0"/>
              <a:t> </a:t>
            </a:r>
            <a:r>
              <a:rPr lang="en-US" dirty="0" err="1"/>
              <a:t>mục</a:t>
            </a:r>
            <a:r>
              <a:rPr lang="en-US" dirty="0"/>
              <a:t> </a:t>
            </a:r>
            <a:r>
              <a:rPr lang="en-US" dirty="0" err="1"/>
              <a:t>đích</a:t>
            </a:r>
            <a:r>
              <a:rPr lang="en-US" dirty="0"/>
              <a:t> </a:t>
            </a:r>
            <a:r>
              <a:rPr lang="en-US" dirty="0" err="1"/>
              <a:t>một</a:t>
            </a:r>
            <a:r>
              <a:rPr lang="en-US" dirty="0"/>
              <a:t> </a:t>
            </a:r>
            <a:r>
              <a:rPr lang="en-US" dirty="0" err="1"/>
              <a:t>đối</a:t>
            </a:r>
            <a:r>
              <a:rPr lang="en-US" dirty="0"/>
              <a:t> </a:t>
            </a:r>
            <a:r>
              <a:rPr lang="en-US" dirty="0" err="1"/>
              <a:t>tượng</a:t>
            </a:r>
            <a:r>
              <a:rPr lang="en-US" dirty="0"/>
              <a:t> </a:t>
            </a:r>
            <a:r>
              <a:rPr lang="en-US" dirty="0" err="1"/>
              <a:t>nào</a:t>
            </a:r>
            <a:r>
              <a:rPr lang="en-US" dirty="0"/>
              <a:t> </a:t>
            </a:r>
            <a:r>
              <a:rPr lang="en-US" dirty="0" err="1"/>
              <a:t>đó</a:t>
            </a:r>
            <a:r>
              <a:rPr lang="en-US" dirty="0"/>
              <a:t>, </a:t>
            </a:r>
            <a:r>
              <a:rPr lang="en-US" dirty="0" err="1"/>
              <a:t>hệ</a:t>
            </a:r>
            <a:r>
              <a:rPr lang="en-US" dirty="0"/>
              <a:t> </a:t>
            </a:r>
            <a:r>
              <a:rPr lang="en-US" dirty="0" err="1"/>
              <a:t>thống</a:t>
            </a:r>
            <a:r>
              <a:rPr lang="en-US" dirty="0"/>
              <a:t> </a:t>
            </a:r>
            <a:r>
              <a:rPr lang="en-US" dirty="0" err="1"/>
              <a:t>câu</a:t>
            </a:r>
            <a:r>
              <a:rPr lang="en-US" dirty="0"/>
              <a:t> </a:t>
            </a:r>
            <a:r>
              <a:rPr lang="en-US" dirty="0" err="1"/>
              <a:t>hỏi</a:t>
            </a:r>
            <a:r>
              <a:rPr lang="en-US" dirty="0"/>
              <a:t> </a:t>
            </a:r>
            <a:r>
              <a:rPr lang="en-US" dirty="0" err="1"/>
              <a:t>này</a:t>
            </a:r>
            <a:r>
              <a:rPr lang="en-US" dirty="0"/>
              <a:t> </a:t>
            </a:r>
            <a:r>
              <a:rPr lang="en-US" dirty="0" err="1"/>
              <a:t>chính</a:t>
            </a:r>
            <a:r>
              <a:rPr lang="en-US" dirty="0"/>
              <a:t> </a:t>
            </a:r>
            <a:r>
              <a:rPr lang="en-US" dirty="0" err="1"/>
              <a:t>là</a:t>
            </a:r>
            <a:r>
              <a:rPr lang="en-US" dirty="0"/>
              <a:t> </a:t>
            </a:r>
            <a:r>
              <a:rPr lang="en-US" dirty="0" err="1"/>
              <a:t>chìa</a:t>
            </a:r>
            <a:r>
              <a:rPr lang="en-US" dirty="0"/>
              <a:t> </a:t>
            </a:r>
            <a:r>
              <a:rPr lang="en-US" dirty="0" err="1"/>
              <a:t>khóa</a:t>
            </a:r>
            <a:r>
              <a:rPr lang="en-US" dirty="0"/>
              <a:t> </a:t>
            </a:r>
            <a:r>
              <a:rPr lang="en-US" dirty="0" err="1"/>
              <a:t>giúp</a:t>
            </a:r>
            <a:r>
              <a:rPr lang="en-US" dirty="0"/>
              <a:t> </a:t>
            </a:r>
            <a:r>
              <a:rPr lang="en-US" dirty="0" err="1"/>
              <a:t>trẻ</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mạch</a:t>
            </a:r>
            <a:r>
              <a:rPr lang="en-US" dirty="0"/>
              <a:t> </a:t>
            </a:r>
            <a:r>
              <a:rPr lang="en-US" dirty="0" err="1"/>
              <a:t>lạc</a:t>
            </a:r>
            <a:r>
              <a:rPr lang="en-US" dirty="0"/>
              <a:t>, </a:t>
            </a:r>
            <a:r>
              <a:rPr lang="en-US" dirty="0" err="1"/>
              <a:t>rõ</a:t>
            </a:r>
            <a:r>
              <a:rPr lang="en-US" dirty="0"/>
              <a:t> </a:t>
            </a:r>
            <a:r>
              <a:rPr lang="en-US" dirty="0" err="1"/>
              <a:t>ràng</a:t>
            </a:r>
            <a:r>
              <a:rPr lang="en-US" dirty="0"/>
              <a:t>.</a:t>
            </a:r>
          </a:p>
          <a:p>
            <a:r>
              <a:rPr lang="en-US" dirty="0"/>
              <a:t>    + </a:t>
            </a:r>
            <a:r>
              <a:rPr lang="en-US" dirty="0" err="1"/>
              <a:t>Các</a:t>
            </a:r>
            <a:r>
              <a:rPr lang="en-US" dirty="0"/>
              <a:t> con </a:t>
            </a:r>
            <a:r>
              <a:rPr lang="en-US" dirty="0" err="1"/>
              <a:t>ơi</a:t>
            </a:r>
            <a:r>
              <a:rPr lang="en-US" dirty="0"/>
              <a:t> </a:t>
            </a:r>
            <a:r>
              <a:rPr lang="en-US" dirty="0" err="1"/>
              <a:t>đây</a:t>
            </a:r>
            <a:r>
              <a:rPr lang="en-US" dirty="0"/>
              <a:t> </a:t>
            </a:r>
            <a:r>
              <a:rPr lang="en-US" dirty="0" err="1"/>
              <a:t>là</a:t>
            </a:r>
            <a:r>
              <a:rPr lang="en-US" dirty="0"/>
              <a:t> </a:t>
            </a:r>
            <a:r>
              <a:rPr lang="en-US" dirty="0" err="1"/>
              <a:t>cây</a:t>
            </a:r>
            <a:r>
              <a:rPr lang="en-US" dirty="0"/>
              <a:t> </a:t>
            </a:r>
            <a:r>
              <a:rPr lang="en-US" dirty="0" err="1"/>
              <a:t>hoa</a:t>
            </a:r>
            <a:r>
              <a:rPr lang="en-US" dirty="0"/>
              <a:t> </a:t>
            </a:r>
            <a:r>
              <a:rPr lang="en-US" dirty="0" err="1"/>
              <a:t>gì</a:t>
            </a:r>
            <a:r>
              <a:rPr lang="en-US" dirty="0"/>
              <a:t>? (</a:t>
            </a:r>
            <a:r>
              <a:rPr lang="en-US" dirty="0" err="1"/>
              <a:t>Cây</a:t>
            </a:r>
            <a:r>
              <a:rPr lang="en-US" dirty="0"/>
              <a:t> </a:t>
            </a:r>
            <a:r>
              <a:rPr lang="en-US" dirty="0" err="1"/>
              <a:t>hoa</a:t>
            </a:r>
            <a:r>
              <a:rPr lang="en-US" dirty="0"/>
              <a:t> </a:t>
            </a:r>
            <a:r>
              <a:rPr lang="en-US" dirty="0" err="1"/>
              <a:t>cúc</a:t>
            </a:r>
            <a:r>
              <a:rPr lang="en-US" dirty="0"/>
              <a:t> ạ)</a:t>
            </a:r>
          </a:p>
          <a:p>
            <a:r>
              <a:rPr lang="en-US" dirty="0"/>
              <a:t>    + </a:t>
            </a:r>
            <a:r>
              <a:rPr lang="en-US" dirty="0" err="1"/>
              <a:t>Lá</a:t>
            </a:r>
            <a:r>
              <a:rPr lang="en-US" dirty="0"/>
              <a:t> </a:t>
            </a:r>
            <a:r>
              <a:rPr lang="en-US" dirty="0" err="1"/>
              <a:t>cây</a:t>
            </a:r>
            <a:r>
              <a:rPr lang="en-US" dirty="0"/>
              <a:t> </a:t>
            </a:r>
            <a:r>
              <a:rPr lang="en-US" dirty="0" err="1"/>
              <a:t>có</a:t>
            </a:r>
            <a:r>
              <a:rPr lang="en-US" dirty="0"/>
              <a:t> </a:t>
            </a:r>
            <a:r>
              <a:rPr lang="en-US" dirty="0" err="1"/>
              <a:t>màu</a:t>
            </a:r>
            <a:r>
              <a:rPr lang="en-US" dirty="0"/>
              <a:t> </a:t>
            </a:r>
            <a:r>
              <a:rPr lang="en-US" dirty="0" err="1"/>
              <a:t>gì</a:t>
            </a:r>
            <a:r>
              <a:rPr lang="en-US" dirty="0"/>
              <a:t> (</a:t>
            </a:r>
            <a:r>
              <a:rPr lang="en-US" dirty="0" err="1"/>
              <a:t>Màu</a:t>
            </a:r>
            <a:r>
              <a:rPr lang="en-US" dirty="0"/>
              <a:t> </a:t>
            </a:r>
            <a:r>
              <a:rPr lang="en-US" dirty="0" err="1"/>
              <a:t>xanh</a:t>
            </a:r>
            <a:r>
              <a:rPr lang="en-US" dirty="0"/>
              <a:t> ạ)</a:t>
            </a:r>
          </a:p>
          <a:p>
            <a:r>
              <a:rPr lang="fr-FR" dirty="0"/>
              <a:t>    + </a:t>
            </a:r>
            <a:r>
              <a:rPr lang="fr-FR" dirty="0" err="1"/>
              <a:t>Hoa</a:t>
            </a:r>
            <a:r>
              <a:rPr lang="fr-FR" dirty="0"/>
              <a:t> </a:t>
            </a:r>
            <a:r>
              <a:rPr lang="fr-FR" dirty="0" err="1"/>
              <a:t>cúc</a:t>
            </a:r>
            <a:r>
              <a:rPr lang="fr-FR" dirty="0"/>
              <a:t> </a:t>
            </a:r>
            <a:r>
              <a:rPr lang="fr-FR" dirty="0" err="1"/>
              <a:t>có</a:t>
            </a:r>
            <a:r>
              <a:rPr lang="fr-FR" dirty="0"/>
              <a:t> </a:t>
            </a:r>
            <a:r>
              <a:rPr lang="fr-FR" dirty="0" err="1"/>
              <a:t>màu</a:t>
            </a:r>
            <a:r>
              <a:rPr lang="fr-FR" dirty="0"/>
              <a:t> </a:t>
            </a:r>
            <a:r>
              <a:rPr lang="fr-FR" dirty="0" err="1"/>
              <a:t>gì</a:t>
            </a:r>
            <a:r>
              <a:rPr lang="fr-FR" dirty="0"/>
              <a:t>? (</a:t>
            </a:r>
            <a:r>
              <a:rPr lang="fr-FR" dirty="0" err="1"/>
              <a:t>Màu</a:t>
            </a:r>
            <a:r>
              <a:rPr lang="fr-FR" dirty="0"/>
              <a:t> </a:t>
            </a:r>
            <a:r>
              <a:rPr lang="fr-FR" dirty="0" err="1"/>
              <a:t>vàng</a:t>
            </a:r>
            <a:r>
              <a:rPr lang="fr-FR" dirty="0"/>
              <a:t> ạ)</a:t>
            </a:r>
            <a:endParaRPr lang="en-US" dirty="0"/>
          </a:p>
          <a:p>
            <a:endParaRPr lang="en-US" dirty="0"/>
          </a:p>
        </p:txBody>
      </p:sp>
    </p:spTree>
    <p:extLst>
      <p:ext uri="{BB962C8B-B14F-4D97-AF65-F5344CB8AC3E}">
        <p14:creationId xmlns:p14="http://schemas.microsoft.com/office/powerpoint/2010/main" val="723321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2615" y="0"/>
            <a:ext cx="10093569" cy="7244862"/>
          </a:xfrm>
          <a:prstGeom prst="rect">
            <a:avLst/>
          </a:prstGeom>
        </p:spPr>
      </p:pic>
    </p:spTree>
    <p:extLst>
      <p:ext uri="{BB962C8B-B14F-4D97-AF65-F5344CB8AC3E}">
        <p14:creationId xmlns:p14="http://schemas.microsoft.com/office/powerpoint/2010/main" val="687012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081510" cy="6560820"/>
          </a:xfrm>
          <a:blipFill>
            <a:blip r:embed="rId2"/>
            <a:stretch>
              <a:fillRect/>
            </a:stretch>
          </a:blipFill>
        </p:spPr>
        <p:txBody>
          <a:bodyPr>
            <a:normAutofit lnSpcReduction="10000"/>
          </a:bodyPr>
          <a:lstStyle/>
          <a:p>
            <a:pPr marL="0" indent="0" algn="ctr">
              <a:buNone/>
            </a:pPr>
            <a:r>
              <a:rPr lang="pt-PT" sz="2400" b="1" dirty="0" smtClean="0">
                <a:solidFill>
                  <a:schemeClr val="accent6">
                    <a:lumMod val="50000"/>
                  </a:schemeClr>
                </a:solidFill>
              </a:rPr>
              <a:t> </a:t>
            </a:r>
            <a:r>
              <a:rPr lang="pt-PT" sz="2400" b="1" dirty="0">
                <a:solidFill>
                  <a:schemeClr val="accent6">
                    <a:lumMod val="50000"/>
                  </a:schemeClr>
                </a:solidFill>
              </a:rPr>
              <a:t>ĐẶT VẤN ĐỀ</a:t>
            </a:r>
            <a:endParaRPr lang="en-US" sz="2400" dirty="0">
              <a:solidFill>
                <a:schemeClr val="accent6">
                  <a:lumMod val="50000"/>
                </a:schemeClr>
              </a:solidFill>
            </a:endParaRPr>
          </a:p>
          <a:p>
            <a:pPr marL="0" indent="0">
              <a:buNone/>
            </a:pPr>
            <a:r>
              <a:rPr lang="pt-PT" sz="1800" b="1" dirty="0">
                <a:latin typeface="Times New Roman" panose="02020603050405020304" pitchFamily="18" charset="0"/>
                <a:cs typeface="Times New Roman" panose="02020603050405020304" pitchFamily="18" charset="0"/>
              </a:rPr>
              <a:t>1. LÝ DO CHỌN ĐỀ TÀI</a:t>
            </a:r>
            <a:endParaRPr lang="en-US" sz="18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Ngôn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ngữ</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phương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tiện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giao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tiếp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con </a:t>
            </a:r>
            <a:r>
              <a:rPr lang="en-US" sz="2000" dirty="0" err="1">
                <a:solidFill>
                  <a:srgbClr val="FF0000"/>
                </a:solidFill>
                <a:latin typeface="Times New Roman" panose="02020603050405020304" pitchFamily="18" charset="0"/>
                <a:cs typeface="Times New Roman" panose="02020603050405020304" pitchFamily="18" charset="0"/>
              </a:rPr>
              <a:t>người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nó</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một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nhân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tố</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quan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trọng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trong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sự</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phát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triển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nhân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cách</a:t>
            </a:r>
            <a:r>
              <a:rPr lang="en-US" sz="2000" dirty="0">
                <a:solidFill>
                  <a:srgbClr val="FF0000"/>
                </a:solidFill>
                <a:latin typeface="Times New Roman" panose="02020603050405020304" pitchFamily="18" charset="0"/>
                <a:cs typeface="Times New Roman" panose="02020603050405020304" pitchFamily="18" charset="0"/>
              </a:rPr>
              <a:t>. Song </a:t>
            </a:r>
            <a:r>
              <a:rPr lang="en-US" sz="2000" dirty="0" err="1">
                <a:solidFill>
                  <a:srgbClr val="FF0000"/>
                </a:solidFill>
                <a:latin typeface="Times New Roman" panose="02020603050405020304" pitchFamily="18" charset="0"/>
                <a:cs typeface="Times New Roman" panose="02020603050405020304" pitchFamily="18" charset="0"/>
              </a:rPr>
              <a:t>ngôn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ngữ</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không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hẳn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bẩm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sinh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nó</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được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hình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thành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phát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triển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trong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quá</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trình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đứa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trẻ</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sống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giao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lưu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với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những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người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xung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quanh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tiếng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mẹ</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đẻ</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cơ</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sở</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phát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triển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trí</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tuệ</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vốn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quý</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mọi</a:t>
            </a:r>
            <a:r>
              <a:rPr lang="en-US" sz="2000" dirty="0">
                <a:solidFill>
                  <a:srgbClr val="FF0000"/>
                </a:solidFill>
                <a:latin typeface="Times New Roman" panose="02020603050405020304" pitchFamily="18" charset="0"/>
                <a:cs typeface="Times New Roman" panose="02020603050405020304" pitchFamily="18" charset="0"/>
              </a:rPr>
              <a:t> tri </a:t>
            </a:r>
            <a:r>
              <a:rPr lang="en-US" sz="2000" dirty="0" err="1">
                <a:solidFill>
                  <a:srgbClr val="FF0000"/>
                </a:solidFill>
                <a:latin typeface="Times New Roman" panose="02020603050405020304" pitchFamily="18" charset="0"/>
                <a:cs typeface="Times New Roman" panose="02020603050405020304" pitchFamily="18" charset="0"/>
              </a:rPr>
              <a:t>thức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Mặt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khác</a:t>
            </a:r>
            <a:r>
              <a:rPr lang="en-US" sz="2000" dirty="0">
                <a:solidFill>
                  <a:srgbClr val="FF0000"/>
                </a:solidFill>
                <a:latin typeface="Times New Roman" panose="02020603050405020304" pitchFamily="18" charset="0"/>
                <a:cs typeface="Times New Roman" panose="02020603050405020304" pitchFamily="18" charset="0"/>
              </a:rPr>
              <a:t>, ở </a:t>
            </a:r>
            <a:r>
              <a:rPr lang="en-US" sz="2000" dirty="0" err="1">
                <a:solidFill>
                  <a:srgbClr val="FF0000"/>
                </a:solidFill>
                <a:latin typeface="Times New Roman" panose="02020603050405020304" pitchFamily="18" charset="0"/>
                <a:cs typeface="Times New Roman" panose="02020603050405020304" pitchFamily="18" charset="0"/>
              </a:rPr>
              <a:t>lứa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tuổi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trẻ</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yêu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cầu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năng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nghe</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hiểu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ngôn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ngữ</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phát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âm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vốn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từ</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năng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nói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đúng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ngữ</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pháp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năng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giao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tiếp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tiếng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mẹ</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đẻ</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vô</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cùng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quan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trọng</a:t>
            </a:r>
            <a:r>
              <a:rPr lang="en-US" sz="2000" dirty="0" smtClean="0">
                <a:solidFill>
                  <a:srgbClr val="FF0000"/>
                </a:solidFill>
                <a:latin typeface="Times New Roman" panose="02020603050405020304" pitchFamily="18" charset="0"/>
                <a:cs typeface="Times New Roman" panose="02020603050405020304" pitchFamily="18" charset="0"/>
              </a:rPr>
              <a:t>.</a:t>
            </a:r>
            <a:endParaRPr lang="vi-VN" sz="200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000" dirty="0" err="1">
                <a:solidFill>
                  <a:srgbClr val="FF0000"/>
                </a:solidFill>
                <a:latin typeface="Times New Roman" panose="02020603050405020304" pitchFamily="18" charset="0"/>
                <a:cs typeface="Times New Roman" panose="02020603050405020304" pitchFamily="18" charset="0"/>
              </a:rPr>
              <a:t>Chính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vì</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vậy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phát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triển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ngôn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ngữ</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trẻ</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trẻ</a:t>
            </a:r>
            <a:r>
              <a:rPr lang="en-US" sz="2000" dirty="0">
                <a:solidFill>
                  <a:srgbClr val="FF0000"/>
                </a:solidFill>
                <a:latin typeface="Times New Roman" panose="02020603050405020304" pitchFamily="18" charset="0"/>
                <a:cs typeface="Times New Roman" panose="02020603050405020304" pitchFamily="18" charset="0"/>
              </a:rPr>
              <a:t> 24 - 36 </a:t>
            </a:r>
            <a:r>
              <a:rPr lang="en-US" sz="2000" dirty="0" err="1">
                <a:solidFill>
                  <a:srgbClr val="FF0000"/>
                </a:solidFill>
                <a:latin typeface="Times New Roman" panose="02020603050405020304" pitchFamily="18" charset="0"/>
                <a:cs typeface="Times New Roman" panose="02020603050405020304" pitchFamily="18" charset="0"/>
              </a:rPr>
              <a:t>tháng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trước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tiên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giúp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trẻ</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biểu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đạt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suy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nghĩ</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hiểu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biết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mình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về</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thế</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giới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xung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quanh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từ</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đó</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phát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triển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tư</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duy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năng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lực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nhận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thức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trẻ</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hình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thành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phát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triển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tính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tích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cực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tính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sáng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tạo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chủ</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động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trẻ</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trong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mọi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hoạt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động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góp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phần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hình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thành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nhân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cách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trẻ</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tạo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tiền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đề</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tốt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nhất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trẻ</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phát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huy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tối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năng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bản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thân</a:t>
            </a:r>
            <a:r>
              <a:rPr lang="en-US" sz="2000" dirty="0">
                <a:solidFill>
                  <a:srgbClr val="FF0000"/>
                </a:solidFill>
                <a:latin typeface="Times New Roman" panose="02020603050405020304" pitchFamily="18" charset="0"/>
                <a:cs typeface="Times New Roman" panose="02020603050405020304" pitchFamily="18" charset="0"/>
              </a:rPr>
              <a:t> ở </a:t>
            </a:r>
            <a:r>
              <a:rPr lang="en-US" sz="2000" dirty="0" err="1">
                <a:solidFill>
                  <a:srgbClr val="FF0000"/>
                </a:solidFill>
                <a:latin typeface="Times New Roman" panose="02020603050405020304" pitchFamily="18" charset="0"/>
                <a:cs typeface="Times New Roman" panose="02020603050405020304" pitchFamily="18" charset="0"/>
              </a:rPr>
              <a:t>các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lứa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tuổi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học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tiếp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theo.</a:t>
            </a:r>
            <a:r>
              <a:rPr lang="vi-VN" sz="2000" dirty="0">
                <a:solidFill>
                  <a:srgbClr val="FF0000"/>
                </a:solidFill>
                <a:latin typeface="Times New Roman" panose="02020603050405020304" pitchFamily="18" charset="0"/>
                <a:cs typeface="Times New Roman" panose="02020603050405020304" pitchFamily="18" charset="0"/>
              </a:rPr>
              <a:t> </a:t>
            </a:r>
            <a:endParaRPr lang="vi-VN" sz="200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vi-VN" sz="2000" dirty="0">
                <a:solidFill>
                  <a:srgbClr val="FF0000"/>
                </a:solidFill>
                <a:latin typeface="Times New Roman" panose="02020603050405020304" pitchFamily="18" charset="0"/>
                <a:cs typeface="Times New Roman" panose="02020603050405020304" pitchFamily="18" charset="0"/>
              </a:rPr>
              <a:t>C</a:t>
            </a:r>
            <a:r>
              <a:rPr lang="en-US" sz="2000" dirty="0" smtClean="0">
                <a:solidFill>
                  <a:srgbClr val="FF0000"/>
                </a:solidFill>
                <a:latin typeface="Times New Roman" panose="02020603050405020304" pitchFamily="18" charset="0"/>
                <a:cs typeface="Times New Roman" panose="02020603050405020304" pitchFamily="18" charset="0"/>
              </a:rPr>
              <a:t>ô </a:t>
            </a:r>
            <a:r>
              <a:rPr lang="en-US" sz="2000" dirty="0" err="1">
                <a:solidFill>
                  <a:srgbClr val="FF0000"/>
                </a:solidFill>
                <a:latin typeface="Times New Roman" panose="02020603050405020304" pitchFamily="18" charset="0"/>
                <a:cs typeface="Times New Roman" panose="02020603050405020304" pitchFamily="18" charset="0"/>
              </a:rPr>
              <a:t>giáo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đóng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vai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trò</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quan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trọng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trong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việc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thực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hiện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nội</a:t>
            </a:r>
            <a:r>
              <a:rPr lang="en-US" sz="2000" dirty="0">
                <a:solidFill>
                  <a:srgbClr val="FF0000"/>
                </a:solidFill>
                <a:latin typeface="Times New Roman" panose="02020603050405020304" pitchFamily="18" charset="0"/>
                <a:cs typeface="Times New Roman" panose="02020603050405020304" pitchFamily="18" charset="0"/>
              </a:rPr>
              <a:t> dung, </a:t>
            </a:r>
            <a:r>
              <a:rPr lang="en-US" sz="2000" dirty="0" err="1">
                <a:solidFill>
                  <a:srgbClr val="FF0000"/>
                </a:solidFill>
                <a:latin typeface="Times New Roman" panose="02020603050405020304" pitchFamily="18" charset="0"/>
                <a:cs typeface="Times New Roman" panose="02020603050405020304" pitchFamily="18" charset="0"/>
              </a:rPr>
              <a:t>nhiệm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vụ</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phát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triển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ngôn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ngữ</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trẻ</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bằng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sự</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tâm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huyết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với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nghề</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sự</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hiểu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biết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bản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thân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tình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yêu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thương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đối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với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trẻ</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tôi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hiểu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muốn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phát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triển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tốt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ngôn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ngữ</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trẻ</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thì</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cô</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nên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thường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xuyên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trẻ</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tiếp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xúc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với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đồ</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vật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đồ</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chơi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hình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ảnh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thông</a:t>
            </a:r>
            <a:r>
              <a:rPr lang="en-US" sz="2000" dirty="0">
                <a:solidFill>
                  <a:srgbClr val="FF0000"/>
                </a:solidFill>
                <a:latin typeface="Times New Roman" panose="02020603050405020304" pitchFamily="18" charset="0"/>
                <a:cs typeface="Times New Roman" panose="02020603050405020304" pitchFamily="18" charset="0"/>
              </a:rPr>
              <a:t> qua </a:t>
            </a:r>
            <a:r>
              <a:rPr lang="en-US" sz="2000" dirty="0" err="1">
                <a:solidFill>
                  <a:srgbClr val="FF0000"/>
                </a:solidFill>
                <a:latin typeface="Times New Roman" panose="02020603050405020304" pitchFamily="18" charset="0"/>
                <a:cs typeface="Times New Roman" panose="02020603050405020304" pitchFamily="18" charset="0"/>
              </a:rPr>
              <a:t>các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hoạt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động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trên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lớp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như</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tranh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ảnh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đồ</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dùng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đồ</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chơi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tự</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tạo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cô</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trẻ</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các</a:t>
            </a:r>
            <a:r>
              <a:rPr lang="en-US" sz="2000" dirty="0">
                <a:solidFill>
                  <a:srgbClr val="FF0000"/>
                </a:solidFill>
                <a:latin typeface="Times New Roman" panose="02020603050405020304" pitchFamily="18" charset="0"/>
                <a:cs typeface="Times New Roman" panose="02020603050405020304" pitchFamily="18" charset="0"/>
              </a:rPr>
              <a:t> video clip </a:t>
            </a:r>
            <a:r>
              <a:rPr lang="en-US" sz="2000" dirty="0" err="1">
                <a:solidFill>
                  <a:srgbClr val="FF0000"/>
                </a:solidFill>
                <a:latin typeface="Times New Roman" panose="02020603050405020304" pitchFamily="18" charset="0"/>
                <a:cs typeface="Times New Roman" panose="02020603050405020304" pitchFamily="18" charset="0"/>
              </a:rPr>
              <a:t>về</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thế</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gới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xung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quanh</a:t>
            </a:r>
            <a:r>
              <a:rPr lang="en-US" sz="2000" dirty="0">
                <a:solidFill>
                  <a:srgbClr val="FF0000"/>
                </a:solidFill>
                <a:latin typeface="Times New Roman" panose="02020603050405020304" pitchFamily="18" charset="0"/>
                <a:cs typeface="Times New Roman" panose="02020603050405020304" pitchFamily="18" charset="0"/>
              </a:rPr>
              <a:t>, con </a:t>
            </a:r>
            <a:r>
              <a:rPr lang="en-US" sz="2000" dirty="0" err="1">
                <a:solidFill>
                  <a:srgbClr val="FF0000"/>
                </a:solidFill>
                <a:latin typeface="Times New Roman" panose="02020603050405020304" pitchFamily="18" charset="0"/>
                <a:cs typeface="Times New Roman" panose="02020603050405020304" pitchFamily="18" charset="0"/>
              </a:rPr>
              <a:t>người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Bên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cạnh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đó</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cô</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giáo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luôn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nhẹ</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nhàng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gần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gũi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cùng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trò</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chuyện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lắng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nghe</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trẻ</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nói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từ</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đó</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chú</a:t>
            </a:r>
            <a:r>
              <a:rPr lang="en-US" sz="2000" dirty="0">
                <a:solidFill>
                  <a:srgbClr val="FF0000"/>
                </a:solidFill>
                <a:latin typeface="Times New Roman" panose="02020603050405020304" pitchFamily="18" charset="0"/>
                <a:cs typeface="Times New Roman" panose="02020603050405020304" pitchFamily="18" charset="0"/>
              </a:rPr>
              <a:t> ý </a:t>
            </a:r>
            <a:r>
              <a:rPr lang="en-US" sz="2000" dirty="0" err="1">
                <a:solidFill>
                  <a:srgbClr val="FF0000"/>
                </a:solidFill>
                <a:latin typeface="Times New Roman" panose="02020603050405020304" pitchFamily="18" charset="0"/>
                <a:cs typeface="Times New Roman" panose="02020603050405020304" pitchFamily="18" charset="0"/>
              </a:rPr>
              <a:t>sửa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sai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uốn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nắn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câu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từ</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trẻ</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cô</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giáo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luôn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phải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nói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đúng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nói</a:t>
            </a:r>
            <a:r>
              <a:rPr lang="en-US" sz="2000" dirty="0">
                <a:solidFill>
                  <a:srgbClr val="FF0000"/>
                </a:solidFill>
                <a:latin typeface="Times New Roman" panose="02020603050405020304" pitchFamily="18" charset="0"/>
                <a:cs typeface="Times New Roman" panose="02020603050405020304" pitchFamily="18" charset="0"/>
              </a:rPr>
              <a:t> hay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tập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trẻ</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thói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quen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lắng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nghe</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hiểu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nói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kích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thích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trẻ</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nói</a:t>
            </a:r>
            <a:r>
              <a:rPr lang="en-US" sz="2000" dirty="0">
                <a:solidFill>
                  <a:srgbClr val="FF0000"/>
                </a:solidFill>
                <a:latin typeface="Times New Roman" panose="02020603050405020304" pitchFamily="18" charset="0"/>
                <a:cs typeface="Times New Roman" panose="02020603050405020304" pitchFamily="18" charset="0"/>
              </a:rPr>
              <a:t> ở </a:t>
            </a:r>
            <a:r>
              <a:rPr lang="en-US" sz="2000" dirty="0" err="1">
                <a:solidFill>
                  <a:srgbClr val="FF0000"/>
                </a:solidFill>
                <a:latin typeface="Times New Roman" panose="02020603050405020304" pitchFamily="18" charset="0"/>
                <a:cs typeface="Times New Roman" panose="02020603050405020304" pitchFamily="18" charset="0"/>
              </a:rPr>
              <a:t>mọi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lúc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mọi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nơi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cô</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cũng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cần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thường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xuyên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trẻ</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tiếp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xúc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với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nhau</a:t>
            </a:r>
            <a:r>
              <a:rPr lang="en-US" sz="2000" dirty="0">
                <a:solidFill>
                  <a:srgbClr val="FF0000"/>
                </a:solidFill>
                <a:latin typeface="Times New Roman" panose="02020603050405020304" pitchFamily="18" charset="0"/>
                <a:cs typeface="Times New Roman" panose="02020603050405020304" pitchFamily="18" charset="0"/>
              </a:rPr>
              <a:t> qua </a:t>
            </a:r>
            <a:r>
              <a:rPr lang="en-US" sz="2000" dirty="0" err="1">
                <a:solidFill>
                  <a:srgbClr val="FF0000"/>
                </a:solidFill>
                <a:latin typeface="Times New Roman" panose="02020603050405020304" pitchFamily="18" charset="0"/>
                <a:cs typeface="Times New Roman" panose="02020603050405020304" pitchFamily="18" charset="0"/>
              </a:rPr>
              <a:t>các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hoạt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động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vui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chơi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trò</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chơi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phối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kết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hợp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chặt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chẽ</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giữa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đình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trường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trong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công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tác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phát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triển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ngôn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ngữ</a:t>
            </a:r>
            <a:r>
              <a:rPr lang="en-US" sz="2000" dirty="0">
                <a:solidFill>
                  <a:srgbClr val="FF0000"/>
                </a:solidFill>
                <a:latin typeface="Times New Roman" panose="02020603050405020304" pitchFamily="18" charset="0"/>
                <a:cs typeface="Times New Roman" panose="02020603050405020304" pitchFamily="18" charset="0"/>
              </a:rPr>
              <a:t>.</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Với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mong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muốn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giúp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các</a:t>
            </a:r>
            <a:r>
              <a:rPr lang="en-US" sz="2000" dirty="0">
                <a:solidFill>
                  <a:srgbClr val="FF0000"/>
                </a:solidFill>
                <a:latin typeface="Times New Roman" panose="02020603050405020304" pitchFamily="18" charset="0"/>
                <a:cs typeface="Times New Roman" panose="02020603050405020304" pitchFamily="18" charset="0"/>
              </a:rPr>
              <a:t> con </a:t>
            </a:r>
            <a:r>
              <a:rPr lang="en-US" sz="2000" dirty="0" err="1">
                <a:solidFill>
                  <a:srgbClr val="FF0000"/>
                </a:solidFill>
                <a:latin typeface="Times New Roman" panose="02020603050405020304" pitchFamily="18" charset="0"/>
                <a:cs typeface="Times New Roman" panose="02020603050405020304" pitchFamily="18" charset="0"/>
              </a:rPr>
              <a:t>phát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triển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ngôn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ngữ</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tích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cực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hơn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tôi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mạnh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dạn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lựa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chọn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đề</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tài</a:t>
            </a:r>
            <a:r>
              <a:rPr lang="en-US" sz="2000"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a:t>
            </a:r>
            <a:r>
              <a:rPr lang="en-US" sz="2000" b="1" dirty="0" err="1">
                <a:solidFill>
                  <a:srgbClr val="FF0000"/>
                </a:solidFill>
                <a:latin typeface="Times New Roman" panose="02020603050405020304" pitchFamily="18" charset="0"/>
                <a:cs typeface="Times New Roman" panose="02020603050405020304" pitchFamily="18" charset="0"/>
              </a:rPr>
              <a:t>Một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số</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phương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pháp</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giúp</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trẻ</a:t>
            </a:r>
            <a:r>
              <a:rPr lang="en-US" sz="2000" b="1" dirty="0">
                <a:solidFill>
                  <a:srgbClr val="FF0000"/>
                </a:solidFill>
                <a:latin typeface="Times New Roman" panose="02020603050405020304" pitchFamily="18" charset="0"/>
                <a:cs typeface="Times New Roman" panose="02020603050405020304" pitchFamily="18" charset="0"/>
              </a:rPr>
              <a:t> 24 - 36 </a:t>
            </a:r>
            <a:r>
              <a:rPr lang="en-US" sz="2000" b="1" dirty="0" err="1">
                <a:solidFill>
                  <a:srgbClr val="FF0000"/>
                </a:solidFill>
                <a:latin typeface="Times New Roman" panose="02020603050405020304" pitchFamily="18" charset="0"/>
                <a:cs typeface="Times New Roman" panose="02020603050405020304" pitchFamily="18" charset="0"/>
              </a:rPr>
              <a:t>tháng</a:t>
            </a:r>
            <a:r>
              <a:rPr lang="en-US" sz="2000"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tuổi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phát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triển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ngôn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ngữ</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được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tốt</a:t>
            </a:r>
            <a:r>
              <a:rPr lang="en-US" sz="2000" b="1" dirty="0">
                <a:solidFill>
                  <a:srgbClr val="FF0000"/>
                </a:solidFill>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để</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góp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phần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nâng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cao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chất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lượng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ngôn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ngữ</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trẻ</a:t>
            </a:r>
            <a:r>
              <a:rPr lang="en-US" sz="2000" dirty="0">
                <a:solidFill>
                  <a:srgbClr val="FF0000"/>
                </a:solidFill>
                <a:latin typeface="Times New Roman" panose="02020603050405020304" pitchFamily="18" charset="0"/>
                <a:cs typeface="Times New Roman" panose="02020603050405020304" pitchFamily="18" charset="0"/>
              </a:rPr>
              <a:t>.</a:t>
            </a:r>
          </a:p>
          <a:p>
            <a:pPr marL="0" indent="0">
              <a:buNone/>
            </a:pPr>
            <a:endParaRPr lang="en-US" sz="2000" dirty="0"/>
          </a:p>
          <a:p>
            <a:endParaRPr lang="en-US" dirty="0"/>
          </a:p>
        </p:txBody>
      </p:sp>
    </p:spTree>
    <p:extLst>
      <p:ext uri="{BB962C8B-B14F-4D97-AF65-F5344CB8AC3E}">
        <p14:creationId xmlns:p14="http://schemas.microsoft.com/office/powerpoint/2010/main" val="299135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idx="1"/>
          </p:nvPr>
        </p:nvSpPr>
        <p:spPr>
          <a:xfrm>
            <a:off x="1041400" y="1230540"/>
            <a:ext cx="10515600" cy="4351338"/>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4000" b="1" dirty="0" err="1" smtClean="0"/>
              <a:t>Biện</a:t>
            </a:r>
            <a:r>
              <a:rPr lang="en-US" sz="4000" b="1" dirty="0" smtClean="0"/>
              <a:t> </a:t>
            </a:r>
            <a:r>
              <a:rPr lang="en-US" sz="4000" b="1" dirty="0" err="1" smtClean="0"/>
              <a:t>pháp</a:t>
            </a:r>
            <a:r>
              <a:rPr lang="vi-VN" sz="4000" b="1" dirty="0" smtClean="0"/>
              <a:t> </a:t>
            </a:r>
            <a:r>
              <a:rPr lang="vi-VN" sz="4000" b="1" dirty="0"/>
              <a:t>5</a:t>
            </a:r>
            <a:r>
              <a:rPr lang="en-US" sz="4000" b="1" dirty="0" smtClean="0"/>
              <a:t>: </a:t>
            </a:r>
          </a:p>
          <a:p>
            <a:pPr marL="0" indent="0" algn="ctr">
              <a:buNone/>
            </a:pPr>
            <a:r>
              <a:rPr lang="en-US" sz="4000" b="1" i="1" dirty="0" err="1"/>
              <a:t>Phát</a:t>
            </a:r>
            <a:r>
              <a:rPr lang="en-US" sz="4000" b="1" i="1" dirty="0"/>
              <a:t> </a:t>
            </a:r>
            <a:r>
              <a:rPr lang="en-US" sz="4000" b="1" i="1" dirty="0" err="1"/>
              <a:t>triển</a:t>
            </a:r>
            <a:r>
              <a:rPr lang="en-US" sz="4000" b="1" i="1" dirty="0"/>
              <a:t> </a:t>
            </a:r>
            <a:r>
              <a:rPr lang="en-US" sz="4000" b="1" i="1" dirty="0" err="1"/>
              <a:t>ngôn</a:t>
            </a:r>
            <a:r>
              <a:rPr lang="en-US" sz="4000" b="1" i="1" dirty="0"/>
              <a:t> </a:t>
            </a:r>
            <a:r>
              <a:rPr lang="en-US" sz="4000" b="1" i="1" dirty="0" err="1"/>
              <a:t>ngữ</a:t>
            </a:r>
            <a:r>
              <a:rPr lang="en-US" sz="4000" b="1" i="1" dirty="0"/>
              <a:t> </a:t>
            </a:r>
            <a:r>
              <a:rPr lang="en-US" sz="4000" b="1" i="1" dirty="0" err="1"/>
              <a:t>cho</a:t>
            </a:r>
            <a:r>
              <a:rPr lang="en-US" sz="4000" b="1" i="1" dirty="0"/>
              <a:t> </a:t>
            </a:r>
            <a:r>
              <a:rPr lang="en-US" sz="4000" b="1" i="1" dirty="0" err="1"/>
              <a:t>trẻ</a:t>
            </a:r>
            <a:r>
              <a:rPr lang="en-US" sz="4000" b="1" i="1" dirty="0"/>
              <a:t> </a:t>
            </a:r>
            <a:r>
              <a:rPr lang="en-US" sz="4000" b="1" i="1" dirty="0" err="1"/>
              <a:t>bằng</a:t>
            </a:r>
            <a:r>
              <a:rPr lang="en-US" sz="4000" b="1" i="1" dirty="0"/>
              <a:t> </a:t>
            </a:r>
            <a:r>
              <a:rPr lang="en-US" sz="4000" b="1" i="1" dirty="0" err="1"/>
              <a:t>cách</a:t>
            </a:r>
            <a:r>
              <a:rPr lang="en-US" sz="4000" b="1" i="1" dirty="0"/>
              <a:t> </a:t>
            </a:r>
            <a:r>
              <a:rPr lang="en-US" sz="4000" b="1" i="1" dirty="0" err="1"/>
              <a:t>phối</a:t>
            </a:r>
            <a:r>
              <a:rPr lang="en-US" sz="4000" b="1" i="1" dirty="0"/>
              <a:t> </a:t>
            </a:r>
            <a:r>
              <a:rPr lang="en-US" sz="4000" b="1" i="1" dirty="0" err="1"/>
              <a:t>hợp</a:t>
            </a:r>
            <a:r>
              <a:rPr lang="en-US" sz="4000" b="1" i="1" dirty="0"/>
              <a:t> </a:t>
            </a:r>
            <a:r>
              <a:rPr lang="en-US" sz="4000" b="1" i="1" dirty="0" err="1"/>
              <a:t>giữa</a:t>
            </a:r>
            <a:r>
              <a:rPr lang="en-US" sz="4000" b="1" i="1" dirty="0"/>
              <a:t> </a:t>
            </a:r>
            <a:r>
              <a:rPr lang="en-US" sz="4000" b="1" i="1" dirty="0" err="1"/>
              <a:t>nhà</a:t>
            </a:r>
            <a:r>
              <a:rPr lang="en-US" sz="4000" b="1" i="1" dirty="0"/>
              <a:t> </a:t>
            </a:r>
            <a:r>
              <a:rPr lang="en-US" sz="4000" b="1" i="1" dirty="0" err="1"/>
              <a:t>trường</a:t>
            </a:r>
            <a:r>
              <a:rPr lang="en-US" sz="4000" b="1" i="1" dirty="0"/>
              <a:t> </a:t>
            </a:r>
            <a:r>
              <a:rPr lang="en-US" sz="4000" b="1" i="1" dirty="0" err="1"/>
              <a:t>với</a:t>
            </a:r>
            <a:r>
              <a:rPr lang="en-US" sz="4000" b="1" i="1" dirty="0"/>
              <a:t> </a:t>
            </a:r>
            <a:r>
              <a:rPr lang="en-US" sz="4000" b="1" i="1" dirty="0" err="1"/>
              <a:t>gia</a:t>
            </a:r>
            <a:r>
              <a:rPr lang="en-US" sz="4000" b="1" i="1" dirty="0"/>
              <a:t> </a:t>
            </a:r>
            <a:r>
              <a:rPr lang="en-US" sz="4000" b="1" i="1" dirty="0" err="1"/>
              <a:t>đình</a:t>
            </a:r>
            <a:r>
              <a:rPr lang="en-US" sz="4000" b="1" dirty="0"/>
              <a:t>.</a:t>
            </a:r>
          </a:p>
        </p:txBody>
      </p:sp>
    </p:spTree>
    <p:extLst>
      <p:ext uri="{BB962C8B-B14F-4D97-AF65-F5344CB8AC3E}">
        <p14:creationId xmlns:p14="http://schemas.microsoft.com/office/powerpoint/2010/main" val="539513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14391"/>
            <a:ext cx="11965577" cy="4351338"/>
          </a:xfrm>
        </p:spPr>
        <p:txBody>
          <a:bodyPr>
            <a:normAutofit lnSpcReduction="10000"/>
          </a:bodyPr>
          <a:lstStyle/>
          <a:p>
            <a:r>
              <a:rPr lang="en-US" dirty="0" err="1"/>
              <a:t>Để</a:t>
            </a:r>
            <a:r>
              <a:rPr lang="en-US" dirty="0"/>
              <a:t> </a:t>
            </a:r>
            <a:r>
              <a:rPr lang="en-US" dirty="0" err="1"/>
              <a:t>có</a:t>
            </a:r>
            <a:r>
              <a:rPr lang="en-US" dirty="0"/>
              <a:t> </a:t>
            </a:r>
            <a:r>
              <a:rPr lang="en-US" dirty="0" err="1"/>
              <a:t>thể</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cho</a:t>
            </a:r>
            <a:r>
              <a:rPr lang="en-US" dirty="0"/>
              <a:t> </a:t>
            </a:r>
            <a:r>
              <a:rPr lang="en-US" dirty="0" err="1"/>
              <a:t>trẻ</a:t>
            </a:r>
            <a:r>
              <a:rPr lang="en-US" dirty="0"/>
              <a:t> </a:t>
            </a:r>
            <a:r>
              <a:rPr lang="en-US" dirty="0" err="1"/>
              <a:t>tốt</a:t>
            </a:r>
            <a:r>
              <a:rPr lang="en-US" dirty="0"/>
              <a:t> </a:t>
            </a:r>
            <a:r>
              <a:rPr lang="en-US" dirty="0" err="1"/>
              <a:t>nhất</a:t>
            </a:r>
            <a:r>
              <a:rPr lang="en-US" dirty="0"/>
              <a:t>, </a:t>
            </a:r>
            <a:r>
              <a:rPr lang="en-US" dirty="0" err="1"/>
              <a:t>giữa</a:t>
            </a:r>
            <a:r>
              <a:rPr lang="en-US" dirty="0"/>
              <a:t> </a:t>
            </a:r>
            <a:r>
              <a:rPr lang="en-US" dirty="0" err="1"/>
              <a:t>gia</a:t>
            </a:r>
            <a:r>
              <a:rPr lang="en-US" dirty="0"/>
              <a:t> </a:t>
            </a:r>
            <a:r>
              <a:rPr lang="en-US" dirty="0" err="1"/>
              <a:t>đình</a:t>
            </a:r>
            <a:r>
              <a:rPr lang="en-US" dirty="0"/>
              <a:t> </a:t>
            </a:r>
            <a:r>
              <a:rPr lang="en-US" dirty="0" err="1"/>
              <a:t>và</a:t>
            </a:r>
            <a:r>
              <a:rPr lang="en-US" dirty="0"/>
              <a:t> </a:t>
            </a:r>
            <a:r>
              <a:rPr lang="en-US" dirty="0" err="1"/>
              <a:t>nhà</a:t>
            </a:r>
            <a:r>
              <a:rPr lang="en-US" dirty="0"/>
              <a:t> </a:t>
            </a:r>
            <a:r>
              <a:rPr lang="en-US" dirty="0" err="1"/>
              <a:t>trường</a:t>
            </a:r>
            <a:r>
              <a:rPr lang="en-US" dirty="0"/>
              <a:t> </a:t>
            </a:r>
            <a:r>
              <a:rPr lang="en-US" dirty="0" err="1"/>
              <a:t>phải</a:t>
            </a:r>
            <a:r>
              <a:rPr lang="en-US" dirty="0"/>
              <a:t> </a:t>
            </a:r>
            <a:r>
              <a:rPr lang="en-US" dirty="0" err="1"/>
              <a:t>có</a:t>
            </a:r>
            <a:r>
              <a:rPr lang="en-US" dirty="0"/>
              <a:t> </a:t>
            </a:r>
            <a:r>
              <a:rPr lang="en-US" dirty="0" err="1"/>
              <a:t>mỗi</a:t>
            </a:r>
            <a:r>
              <a:rPr lang="en-US" dirty="0"/>
              <a:t> </a:t>
            </a:r>
            <a:r>
              <a:rPr lang="en-US" dirty="0" err="1"/>
              <a:t>liên</a:t>
            </a:r>
            <a:r>
              <a:rPr lang="en-US" dirty="0"/>
              <a:t> </a:t>
            </a:r>
            <a:r>
              <a:rPr lang="en-US" dirty="0" err="1"/>
              <a:t>hệ</a:t>
            </a:r>
            <a:r>
              <a:rPr lang="en-US" dirty="0"/>
              <a:t> </a:t>
            </a:r>
            <a:r>
              <a:rPr lang="en-US" dirty="0" err="1"/>
              <a:t>chặt</a:t>
            </a:r>
            <a:r>
              <a:rPr lang="en-US" dirty="0"/>
              <a:t> </a:t>
            </a:r>
            <a:r>
              <a:rPr lang="en-US" dirty="0" err="1"/>
              <a:t>chẽ</a:t>
            </a:r>
            <a:r>
              <a:rPr lang="en-US" dirty="0"/>
              <a:t>, </a:t>
            </a:r>
            <a:r>
              <a:rPr lang="en-US" dirty="0" err="1"/>
              <a:t>cùng</a:t>
            </a:r>
            <a:r>
              <a:rPr lang="en-US" dirty="0"/>
              <a:t> </a:t>
            </a:r>
            <a:r>
              <a:rPr lang="en-US" dirty="0" err="1"/>
              <a:t>phối</a:t>
            </a:r>
            <a:r>
              <a:rPr lang="en-US" dirty="0"/>
              <a:t> </a:t>
            </a:r>
            <a:r>
              <a:rPr lang="en-US" dirty="0" err="1"/>
              <a:t>hợp</a:t>
            </a:r>
            <a:r>
              <a:rPr lang="en-US" dirty="0"/>
              <a:t> </a:t>
            </a:r>
            <a:r>
              <a:rPr lang="en-US" dirty="0" err="1"/>
              <a:t>để</a:t>
            </a:r>
            <a:r>
              <a:rPr lang="en-US" dirty="0"/>
              <a:t> </a:t>
            </a:r>
            <a:r>
              <a:rPr lang="en-US" dirty="0" err="1"/>
              <a:t>thực</a:t>
            </a:r>
            <a:r>
              <a:rPr lang="en-US" dirty="0"/>
              <a:t> </a:t>
            </a:r>
            <a:r>
              <a:rPr lang="en-US" dirty="0" err="1"/>
              <a:t>hiện</a:t>
            </a:r>
            <a:r>
              <a:rPr lang="en-US" dirty="0"/>
              <a:t> </a:t>
            </a:r>
            <a:r>
              <a:rPr lang="en-US" dirty="0" err="1"/>
              <a:t>các</a:t>
            </a:r>
            <a:r>
              <a:rPr lang="en-US" dirty="0"/>
              <a:t> </a:t>
            </a:r>
            <a:r>
              <a:rPr lang="en-US" dirty="0" err="1"/>
              <a:t>biện</a:t>
            </a:r>
            <a:r>
              <a:rPr lang="en-US" dirty="0"/>
              <a:t> </a:t>
            </a:r>
            <a:r>
              <a:rPr lang="en-US" dirty="0" err="1"/>
              <a:t>pháp</a:t>
            </a:r>
            <a:r>
              <a:rPr lang="en-US" dirty="0"/>
              <a:t> </a:t>
            </a:r>
            <a:r>
              <a:rPr lang="en-US" dirty="0" err="1"/>
              <a:t>như</a:t>
            </a:r>
            <a:r>
              <a:rPr lang="en-US" dirty="0"/>
              <a:t>: </a:t>
            </a:r>
            <a:r>
              <a:rPr lang="en-US" dirty="0" err="1"/>
              <a:t>tăng</a:t>
            </a:r>
            <a:r>
              <a:rPr lang="en-US" dirty="0"/>
              <a:t> </a:t>
            </a:r>
            <a:r>
              <a:rPr lang="en-US" dirty="0" err="1"/>
              <a:t>cường</a:t>
            </a:r>
            <a:r>
              <a:rPr lang="en-US" dirty="0"/>
              <a:t> </a:t>
            </a:r>
            <a:r>
              <a:rPr lang="en-US" dirty="0" err="1"/>
              <a:t>hoạt</a:t>
            </a:r>
            <a:r>
              <a:rPr lang="en-US" dirty="0"/>
              <a:t> </a:t>
            </a:r>
            <a:r>
              <a:rPr lang="en-US" dirty="0" err="1"/>
              <a:t>động</a:t>
            </a:r>
            <a:r>
              <a:rPr lang="en-US" dirty="0"/>
              <a:t> </a:t>
            </a:r>
            <a:r>
              <a:rPr lang="en-US" dirty="0" err="1"/>
              <a:t>ngôn</a:t>
            </a:r>
            <a:r>
              <a:rPr lang="en-US" dirty="0"/>
              <a:t> </a:t>
            </a:r>
            <a:r>
              <a:rPr lang="en-US" dirty="0" err="1"/>
              <a:t>ngữ</a:t>
            </a:r>
            <a:r>
              <a:rPr lang="en-US" dirty="0"/>
              <a:t>, </a:t>
            </a:r>
            <a:r>
              <a:rPr lang="en-US" dirty="0" err="1"/>
              <a:t>tăng</a:t>
            </a:r>
            <a:r>
              <a:rPr lang="en-US" dirty="0"/>
              <a:t> </a:t>
            </a:r>
            <a:r>
              <a:rPr lang="en-US" dirty="0" err="1"/>
              <a:t>cường</a:t>
            </a:r>
            <a:r>
              <a:rPr lang="en-US" dirty="0"/>
              <a:t> </a:t>
            </a:r>
            <a:r>
              <a:rPr lang="en-US" dirty="0" err="1"/>
              <a:t>nói</a:t>
            </a:r>
            <a:r>
              <a:rPr lang="en-US" dirty="0"/>
              <a:t> </a:t>
            </a:r>
            <a:r>
              <a:rPr lang="en-US" dirty="0" err="1"/>
              <a:t>chuyện</a:t>
            </a:r>
            <a:r>
              <a:rPr lang="en-US" dirty="0"/>
              <a:t> </a:t>
            </a:r>
            <a:r>
              <a:rPr lang="en-US" dirty="0" err="1"/>
              <a:t>giao</a:t>
            </a:r>
            <a:r>
              <a:rPr lang="en-US" dirty="0"/>
              <a:t> </a:t>
            </a:r>
            <a:r>
              <a:rPr lang="en-US" dirty="0" err="1"/>
              <a:t>tiếp</a:t>
            </a:r>
            <a:r>
              <a:rPr lang="en-US" dirty="0"/>
              <a:t> </a:t>
            </a:r>
            <a:r>
              <a:rPr lang="en-US" dirty="0" err="1"/>
              <a:t>với</a:t>
            </a:r>
            <a:r>
              <a:rPr lang="en-US" dirty="0"/>
              <a:t> </a:t>
            </a:r>
            <a:r>
              <a:rPr lang="en-US" dirty="0" err="1"/>
              <a:t>trẻ</a:t>
            </a:r>
            <a:r>
              <a:rPr lang="en-US" dirty="0"/>
              <a:t>, </a:t>
            </a:r>
            <a:r>
              <a:rPr lang="en-US" dirty="0" err="1"/>
              <a:t>tạo</a:t>
            </a:r>
            <a:r>
              <a:rPr lang="en-US" dirty="0"/>
              <a:t> </a:t>
            </a:r>
            <a:r>
              <a:rPr lang="en-US" dirty="0" err="1"/>
              <a:t>môi</a:t>
            </a:r>
            <a:r>
              <a:rPr lang="en-US" dirty="0"/>
              <a:t> </a:t>
            </a:r>
            <a:r>
              <a:rPr lang="en-US" dirty="0" err="1"/>
              <a:t>trường</a:t>
            </a:r>
            <a:r>
              <a:rPr lang="en-US" dirty="0"/>
              <a:t> </a:t>
            </a:r>
            <a:r>
              <a:rPr lang="en-US" dirty="0" err="1"/>
              <a:t>ngôn</a:t>
            </a:r>
            <a:r>
              <a:rPr lang="en-US" dirty="0"/>
              <a:t> </a:t>
            </a:r>
            <a:r>
              <a:rPr lang="en-US" dirty="0" err="1"/>
              <a:t>ngữ</a:t>
            </a:r>
            <a:r>
              <a:rPr lang="en-US" dirty="0"/>
              <a:t> </a:t>
            </a:r>
            <a:r>
              <a:rPr lang="en-US" dirty="0" err="1"/>
              <a:t>cho</a:t>
            </a:r>
            <a:r>
              <a:rPr lang="en-US" dirty="0"/>
              <a:t> </a:t>
            </a:r>
            <a:r>
              <a:rPr lang="en-US" dirty="0" err="1"/>
              <a:t>trẻ</a:t>
            </a:r>
            <a:r>
              <a:rPr lang="en-US" dirty="0"/>
              <a:t> </a:t>
            </a:r>
            <a:r>
              <a:rPr lang="en-US" dirty="0" err="1"/>
              <a:t>thực</a:t>
            </a:r>
            <a:r>
              <a:rPr lang="en-US" dirty="0"/>
              <a:t> </a:t>
            </a:r>
            <a:r>
              <a:rPr lang="en-US" dirty="0" err="1"/>
              <a:t>hiện</a:t>
            </a:r>
            <a:r>
              <a:rPr lang="en-US" dirty="0"/>
              <a:t> </a:t>
            </a:r>
            <a:r>
              <a:rPr lang="en-US" dirty="0" err="1"/>
              <a:t>trong</a:t>
            </a:r>
            <a:r>
              <a:rPr lang="en-US" dirty="0"/>
              <a:t> </a:t>
            </a:r>
            <a:r>
              <a:rPr lang="en-US" dirty="0" err="1"/>
              <a:t>mọi</a:t>
            </a:r>
            <a:r>
              <a:rPr lang="en-US" dirty="0"/>
              <a:t> </a:t>
            </a:r>
            <a:r>
              <a:rPr lang="en-US" dirty="0" err="1"/>
              <a:t>tình</a:t>
            </a:r>
            <a:r>
              <a:rPr lang="en-US" dirty="0"/>
              <a:t> </a:t>
            </a:r>
            <a:r>
              <a:rPr lang="en-US" dirty="0" err="1"/>
              <a:t>huống</a:t>
            </a:r>
            <a:r>
              <a:rPr lang="en-US" dirty="0"/>
              <a:t> </a:t>
            </a:r>
            <a:r>
              <a:rPr lang="en-US" dirty="0" err="1"/>
              <a:t>khác</a:t>
            </a:r>
            <a:r>
              <a:rPr lang="en-US" dirty="0"/>
              <a:t> </a:t>
            </a:r>
            <a:r>
              <a:rPr lang="en-US" dirty="0" err="1"/>
              <a:t>nhau</a:t>
            </a:r>
            <a:r>
              <a:rPr lang="en-US" dirty="0"/>
              <a:t>, </a:t>
            </a:r>
            <a:r>
              <a:rPr lang="en-US" dirty="0" err="1"/>
              <a:t>trẻ</a:t>
            </a:r>
            <a:r>
              <a:rPr lang="en-US" dirty="0"/>
              <a:t> </a:t>
            </a:r>
            <a:r>
              <a:rPr lang="en-US" dirty="0" err="1"/>
              <a:t>phải</a:t>
            </a:r>
            <a:r>
              <a:rPr lang="en-US" dirty="0"/>
              <a:t> </a:t>
            </a:r>
            <a:r>
              <a:rPr lang="en-US" dirty="0" err="1"/>
              <a:t>được</a:t>
            </a:r>
            <a:r>
              <a:rPr lang="en-US" dirty="0"/>
              <a:t> </a:t>
            </a:r>
            <a:r>
              <a:rPr lang="en-US" dirty="0" err="1"/>
              <a:t>thoải</a:t>
            </a:r>
            <a:r>
              <a:rPr lang="en-US" dirty="0"/>
              <a:t> </a:t>
            </a:r>
            <a:r>
              <a:rPr lang="en-US" dirty="0" err="1"/>
              <a:t>mái</a:t>
            </a:r>
            <a:r>
              <a:rPr lang="en-US" dirty="0"/>
              <a:t> </a:t>
            </a:r>
            <a:r>
              <a:rPr lang="en-US" dirty="0" err="1"/>
              <a:t>và</a:t>
            </a:r>
            <a:r>
              <a:rPr lang="en-US" dirty="0"/>
              <a:t> </a:t>
            </a:r>
            <a:r>
              <a:rPr lang="en-US" dirty="0" err="1"/>
              <a:t>tự</a:t>
            </a:r>
            <a:r>
              <a:rPr lang="en-US" dirty="0"/>
              <a:t> tin </a:t>
            </a:r>
            <a:r>
              <a:rPr lang="en-US" dirty="0" err="1"/>
              <a:t>khi</a:t>
            </a:r>
            <a:r>
              <a:rPr lang="en-US" dirty="0"/>
              <a:t> </a:t>
            </a:r>
            <a:r>
              <a:rPr lang="en-US" dirty="0" err="1"/>
              <a:t>giao</a:t>
            </a:r>
            <a:r>
              <a:rPr lang="en-US" dirty="0"/>
              <a:t> </a:t>
            </a:r>
            <a:r>
              <a:rPr lang="en-US" dirty="0" err="1"/>
              <a:t>tiếp</a:t>
            </a:r>
            <a:r>
              <a:rPr lang="en-US" dirty="0"/>
              <a:t>. </a:t>
            </a:r>
            <a:r>
              <a:rPr lang="en-US" dirty="0" err="1"/>
              <a:t>Có</a:t>
            </a:r>
            <a:r>
              <a:rPr lang="en-US" dirty="0"/>
              <a:t> </a:t>
            </a:r>
            <a:r>
              <a:rPr lang="en-US" dirty="0" err="1"/>
              <a:t>như</a:t>
            </a:r>
            <a:r>
              <a:rPr lang="en-US" dirty="0"/>
              <a:t> </a:t>
            </a:r>
            <a:r>
              <a:rPr lang="en-US" dirty="0" err="1"/>
              <a:t>vậy</a:t>
            </a:r>
            <a:r>
              <a:rPr lang="en-US" dirty="0"/>
              <a:t> </a:t>
            </a:r>
            <a:r>
              <a:rPr lang="en-US" dirty="0" err="1"/>
              <a:t>mới</a:t>
            </a:r>
            <a:r>
              <a:rPr lang="en-US" dirty="0"/>
              <a:t> </a:t>
            </a:r>
            <a:r>
              <a:rPr lang="en-US" dirty="0" err="1"/>
              <a:t>kích</a:t>
            </a:r>
            <a:r>
              <a:rPr lang="en-US" dirty="0"/>
              <a:t> </a:t>
            </a:r>
            <a:r>
              <a:rPr lang="en-US" dirty="0" err="1"/>
              <a:t>thích</a:t>
            </a:r>
            <a:r>
              <a:rPr lang="en-US" dirty="0"/>
              <a:t> </a:t>
            </a:r>
            <a:r>
              <a:rPr lang="en-US" dirty="0" err="1"/>
              <a:t>được</a:t>
            </a:r>
            <a:r>
              <a:rPr lang="en-US" dirty="0"/>
              <a:t> </a:t>
            </a:r>
            <a:r>
              <a:rPr lang="en-US" dirty="0" err="1"/>
              <a:t>trẻ</a:t>
            </a:r>
            <a:r>
              <a:rPr lang="en-US" dirty="0"/>
              <a:t> </a:t>
            </a:r>
            <a:r>
              <a:rPr lang="en-US" dirty="0" err="1"/>
              <a:t>nói</a:t>
            </a:r>
            <a:r>
              <a:rPr lang="en-US" dirty="0"/>
              <a:t>, </a:t>
            </a:r>
            <a:r>
              <a:rPr lang="en-US" dirty="0" err="1"/>
              <a:t>ngôn</a:t>
            </a:r>
            <a:r>
              <a:rPr lang="en-US" dirty="0"/>
              <a:t> </a:t>
            </a:r>
            <a:r>
              <a:rPr lang="en-US" dirty="0" err="1"/>
              <a:t>ngữ</a:t>
            </a:r>
            <a:r>
              <a:rPr lang="en-US" dirty="0"/>
              <a:t> </a:t>
            </a:r>
            <a:r>
              <a:rPr lang="en-US" dirty="0" err="1"/>
              <a:t>của</a:t>
            </a:r>
            <a:r>
              <a:rPr lang="en-US" dirty="0"/>
              <a:t> </a:t>
            </a:r>
            <a:r>
              <a:rPr lang="en-US" dirty="0" err="1"/>
              <a:t>trẻ</a:t>
            </a:r>
            <a:r>
              <a:rPr lang="en-US" dirty="0"/>
              <a:t> </a:t>
            </a:r>
            <a:r>
              <a:rPr lang="en-US" dirty="0" err="1"/>
              <a:t>mới</a:t>
            </a:r>
            <a:r>
              <a:rPr lang="en-US" dirty="0"/>
              <a:t> </a:t>
            </a:r>
            <a:r>
              <a:rPr lang="en-US" dirty="0" err="1"/>
              <a:t>được</a:t>
            </a:r>
            <a:r>
              <a:rPr lang="en-US" dirty="0"/>
              <a:t> </a:t>
            </a:r>
            <a:r>
              <a:rPr lang="en-US" dirty="0" err="1"/>
              <a:t>rèn</a:t>
            </a:r>
            <a:r>
              <a:rPr lang="en-US" dirty="0"/>
              <a:t> </a:t>
            </a:r>
            <a:r>
              <a:rPr lang="en-US" dirty="0" err="1"/>
              <a:t>luyện</a:t>
            </a:r>
            <a:r>
              <a:rPr lang="en-US" dirty="0"/>
              <a:t> </a:t>
            </a:r>
            <a:r>
              <a:rPr lang="en-US" dirty="0" err="1"/>
              <a:t>và</a:t>
            </a:r>
            <a:r>
              <a:rPr lang="en-US" dirty="0"/>
              <a:t> </a:t>
            </a:r>
            <a:r>
              <a:rPr lang="en-US" dirty="0" err="1"/>
              <a:t>phát</a:t>
            </a:r>
            <a:r>
              <a:rPr lang="en-US" dirty="0"/>
              <a:t> </a:t>
            </a:r>
            <a:r>
              <a:rPr lang="en-US" dirty="0" err="1" smtClean="0"/>
              <a:t>triển</a:t>
            </a:r>
            <a:endParaRPr lang="vi-VN" dirty="0" smtClean="0"/>
          </a:p>
          <a:p>
            <a:r>
              <a:rPr lang="vi-VN" dirty="0" err="1"/>
              <a:t>T</a:t>
            </a:r>
            <a:r>
              <a:rPr lang="en-US" dirty="0" err="1" smtClean="0"/>
              <a:t>ôi</a:t>
            </a:r>
            <a:r>
              <a:rPr lang="en-US" dirty="0" smtClean="0"/>
              <a:t> </a:t>
            </a:r>
            <a:r>
              <a:rPr lang="en-US" dirty="0" err="1"/>
              <a:t>thuờng</a:t>
            </a:r>
            <a:r>
              <a:rPr lang="en-US" dirty="0"/>
              <a:t> </a:t>
            </a:r>
            <a:r>
              <a:rPr lang="en-US" dirty="0" err="1"/>
              <a:t>xuyên</a:t>
            </a:r>
            <a:r>
              <a:rPr lang="en-US" dirty="0"/>
              <a:t> </a:t>
            </a:r>
            <a:r>
              <a:rPr lang="en-US" dirty="0" err="1"/>
              <a:t>hỗ</a:t>
            </a:r>
            <a:r>
              <a:rPr lang="en-US" dirty="0"/>
              <a:t> </a:t>
            </a:r>
            <a:r>
              <a:rPr lang="en-US" dirty="0" err="1"/>
              <a:t>trợ</a:t>
            </a:r>
            <a:r>
              <a:rPr lang="en-US" dirty="0"/>
              <a:t>, </a:t>
            </a:r>
            <a:r>
              <a:rPr lang="en-US" dirty="0" err="1"/>
              <a:t>trao</a:t>
            </a:r>
            <a:r>
              <a:rPr lang="en-US" dirty="0"/>
              <a:t> </a:t>
            </a:r>
            <a:r>
              <a:rPr lang="en-US" dirty="0" err="1"/>
              <a:t>đổi</a:t>
            </a:r>
            <a:r>
              <a:rPr lang="en-US" dirty="0"/>
              <a:t> </a:t>
            </a:r>
            <a:r>
              <a:rPr lang="en-US" dirty="0" err="1"/>
              <a:t>với</a:t>
            </a:r>
            <a:r>
              <a:rPr lang="en-US" dirty="0"/>
              <a:t> </a:t>
            </a:r>
            <a:r>
              <a:rPr lang="en-US" dirty="0" err="1"/>
              <a:t>phụ</a:t>
            </a:r>
            <a:r>
              <a:rPr lang="en-US" dirty="0"/>
              <a:t> </a:t>
            </a:r>
            <a:r>
              <a:rPr lang="en-US" dirty="0" err="1"/>
              <a:t>huynh</a:t>
            </a:r>
            <a:r>
              <a:rPr lang="en-US" dirty="0"/>
              <a:t> </a:t>
            </a:r>
            <a:r>
              <a:rPr lang="en-US" dirty="0" err="1"/>
              <a:t>về</a:t>
            </a:r>
            <a:r>
              <a:rPr lang="en-US" dirty="0"/>
              <a:t> </a:t>
            </a:r>
            <a:r>
              <a:rPr lang="en-US" dirty="0" err="1"/>
              <a:t>đặc</a:t>
            </a:r>
            <a:r>
              <a:rPr lang="en-US" dirty="0"/>
              <a:t> </a:t>
            </a:r>
            <a:r>
              <a:rPr lang="en-US" dirty="0" err="1"/>
              <a:t>điểm</a:t>
            </a:r>
            <a:r>
              <a:rPr lang="en-US" dirty="0"/>
              <a:t> </a:t>
            </a:r>
            <a:r>
              <a:rPr lang="en-US" dirty="0" err="1"/>
              <a:t>khả</a:t>
            </a:r>
            <a:r>
              <a:rPr lang="en-US" dirty="0"/>
              <a:t> </a:t>
            </a:r>
            <a:r>
              <a:rPr lang="en-US" dirty="0" err="1"/>
              <a:t>năng</a:t>
            </a:r>
            <a:r>
              <a:rPr lang="en-US" dirty="0"/>
              <a:t> </a:t>
            </a:r>
            <a:r>
              <a:rPr lang="en-US" dirty="0" err="1"/>
              <a:t>ngôn</a:t>
            </a:r>
            <a:r>
              <a:rPr lang="en-US" dirty="0"/>
              <a:t> </a:t>
            </a:r>
            <a:r>
              <a:rPr lang="en-US" dirty="0" err="1"/>
              <a:t>ngữ</a:t>
            </a:r>
            <a:r>
              <a:rPr lang="en-US" dirty="0"/>
              <a:t> </a:t>
            </a:r>
            <a:r>
              <a:rPr lang="en-US" dirty="0" err="1"/>
              <a:t>của</a:t>
            </a:r>
            <a:r>
              <a:rPr lang="en-US" dirty="0"/>
              <a:t> </a:t>
            </a:r>
            <a:r>
              <a:rPr lang="en-US" dirty="0" err="1"/>
              <a:t>trẻ</a:t>
            </a:r>
            <a:r>
              <a:rPr lang="en-US" dirty="0"/>
              <a:t>; </a:t>
            </a:r>
            <a:r>
              <a:rPr lang="en-US" dirty="0" err="1"/>
              <a:t>Cung</a:t>
            </a:r>
            <a:r>
              <a:rPr lang="en-US" dirty="0"/>
              <a:t> </a:t>
            </a:r>
            <a:r>
              <a:rPr lang="en-US" dirty="0" err="1"/>
              <a:t>cấp</a:t>
            </a:r>
            <a:r>
              <a:rPr lang="en-US" dirty="0"/>
              <a:t> </a:t>
            </a:r>
            <a:r>
              <a:rPr lang="en-US" dirty="0" err="1"/>
              <a:t>cho</a:t>
            </a:r>
            <a:r>
              <a:rPr lang="en-US" dirty="0"/>
              <a:t> </a:t>
            </a:r>
            <a:r>
              <a:rPr lang="en-US" dirty="0" err="1"/>
              <a:t>phụ</a:t>
            </a:r>
            <a:r>
              <a:rPr lang="en-US" dirty="0"/>
              <a:t> </a:t>
            </a:r>
            <a:r>
              <a:rPr lang="en-US" dirty="0" err="1"/>
              <a:t>huynh</a:t>
            </a:r>
            <a:r>
              <a:rPr lang="en-US" dirty="0"/>
              <a:t> </a:t>
            </a:r>
            <a:r>
              <a:rPr lang="en-US" dirty="0" err="1"/>
              <a:t>tài</a:t>
            </a:r>
            <a:r>
              <a:rPr lang="en-US" dirty="0"/>
              <a:t> </a:t>
            </a:r>
            <a:r>
              <a:rPr lang="en-US" dirty="0" err="1"/>
              <a:t>liệu</a:t>
            </a:r>
            <a:r>
              <a:rPr lang="en-US" dirty="0"/>
              <a:t>, </a:t>
            </a:r>
            <a:r>
              <a:rPr lang="en-US" dirty="0" err="1"/>
              <a:t>hướng</a:t>
            </a:r>
            <a:r>
              <a:rPr lang="en-US" dirty="0"/>
              <a:t> </a:t>
            </a:r>
            <a:r>
              <a:rPr lang="en-US" dirty="0" err="1"/>
              <a:t>dẫn</a:t>
            </a:r>
            <a:r>
              <a:rPr lang="en-US" dirty="0"/>
              <a:t> </a:t>
            </a:r>
            <a:r>
              <a:rPr lang="en-US" dirty="0" err="1"/>
              <a:t>phụ</a:t>
            </a:r>
            <a:r>
              <a:rPr lang="en-US" dirty="0"/>
              <a:t> </a:t>
            </a:r>
            <a:r>
              <a:rPr lang="en-US" dirty="0" err="1"/>
              <a:t>huynh</a:t>
            </a:r>
            <a:r>
              <a:rPr lang="en-US" dirty="0"/>
              <a:t> </a:t>
            </a:r>
            <a:r>
              <a:rPr lang="en-US" dirty="0" err="1"/>
              <a:t>cách</a:t>
            </a:r>
            <a:r>
              <a:rPr lang="en-US" dirty="0"/>
              <a:t> </a:t>
            </a:r>
            <a:r>
              <a:rPr lang="en-US" dirty="0" err="1"/>
              <a:t>chơi</a:t>
            </a:r>
            <a:r>
              <a:rPr lang="en-US" dirty="0"/>
              <a:t>, </a:t>
            </a:r>
            <a:r>
              <a:rPr lang="en-US" dirty="0" err="1"/>
              <a:t>nói</a:t>
            </a:r>
            <a:r>
              <a:rPr lang="en-US" dirty="0"/>
              <a:t> </a:t>
            </a:r>
            <a:r>
              <a:rPr lang="en-US" dirty="0" err="1"/>
              <a:t>chuyện</a:t>
            </a:r>
            <a:r>
              <a:rPr lang="en-US" dirty="0"/>
              <a:t>, </a:t>
            </a:r>
            <a:r>
              <a:rPr lang="en-US" dirty="0" err="1"/>
              <a:t>cách</a:t>
            </a:r>
            <a:r>
              <a:rPr lang="en-US" dirty="0"/>
              <a:t> </a:t>
            </a:r>
            <a:r>
              <a:rPr lang="en-US" dirty="0" err="1"/>
              <a:t>tạo</a:t>
            </a:r>
            <a:r>
              <a:rPr lang="en-US" dirty="0"/>
              <a:t> </a:t>
            </a:r>
            <a:r>
              <a:rPr lang="en-US" dirty="0" err="1"/>
              <a:t>điều</a:t>
            </a:r>
            <a:r>
              <a:rPr lang="en-US" dirty="0"/>
              <a:t> </a:t>
            </a:r>
            <a:r>
              <a:rPr lang="en-US" dirty="0" err="1"/>
              <a:t>kiện</a:t>
            </a:r>
            <a:r>
              <a:rPr lang="en-US" dirty="0"/>
              <a:t> </a:t>
            </a:r>
            <a:r>
              <a:rPr lang="en-US" dirty="0" err="1"/>
              <a:t>và</a:t>
            </a:r>
            <a:r>
              <a:rPr lang="en-US" dirty="0"/>
              <a:t> </a:t>
            </a:r>
            <a:r>
              <a:rPr lang="en-US" dirty="0" err="1"/>
              <a:t>hỗ</a:t>
            </a:r>
            <a:r>
              <a:rPr lang="en-US" dirty="0"/>
              <a:t> </a:t>
            </a:r>
            <a:r>
              <a:rPr lang="en-US" dirty="0" err="1"/>
              <a:t>trợ</a:t>
            </a:r>
            <a:r>
              <a:rPr lang="en-US" dirty="0"/>
              <a:t> </a:t>
            </a:r>
            <a:r>
              <a:rPr lang="en-US" dirty="0" err="1"/>
              <a:t>cho</a:t>
            </a:r>
            <a:r>
              <a:rPr lang="en-US" dirty="0"/>
              <a:t> con </a:t>
            </a:r>
            <a:r>
              <a:rPr lang="en-US" dirty="0" err="1"/>
              <a:t>rèn</a:t>
            </a:r>
            <a:r>
              <a:rPr lang="en-US" dirty="0"/>
              <a:t> </a:t>
            </a:r>
            <a:r>
              <a:rPr lang="en-US" dirty="0" err="1"/>
              <a:t>luyện</a:t>
            </a:r>
            <a:r>
              <a:rPr lang="en-US" dirty="0"/>
              <a:t> </a:t>
            </a:r>
            <a:r>
              <a:rPr lang="en-US" dirty="0" err="1"/>
              <a:t>ngôn</a:t>
            </a:r>
            <a:r>
              <a:rPr lang="en-US" dirty="0"/>
              <a:t> </a:t>
            </a:r>
            <a:r>
              <a:rPr lang="en-US" dirty="0" err="1"/>
              <a:t>ngữ</a:t>
            </a:r>
            <a:r>
              <a:rPr lang="en-US" dirty="0"/>
              <a:t>; </a:t>
            </a:r>
            <a:r>
              <a:rPr lang="en-US" dirty="0" err="1"/>
              <a:t>Cùng</a:t>
            </a:r>
            <a:r>
              <a:rPr lang="en-US" dirty="0"/>
              <a:t> </a:t>
            </a:r>
            <a:r>
              <a:rPr lang="en-US" dirty="0" err="1"/>
              <a:t>tham</a:t>
            </a:r>
            <a:r>
              <a:rPr lang="en-US" dirty="0"/>
              <a:t> </a:t>
            </a:r>
            <a:r>
              <a:rPr lang="en-US" dirty="0" err="1"/>
              <a:t>gia</a:t>
            </a:r>
            <a:r>
              <a:rPr lang="en-US" dirty="0"/>
              <a:t> </a:t>
            </a:r>
            <a:r>
              <a:rPr lang="en-US" dirty="0" err="1"/>
              <a:t>vào</a:t>
            </a:r>
            <a:r>
              <a:rPr lang="en-US" dirty="0"/>
              <a:t> </a:t>
            </a:r>
            <a:r>
              <a:rPr lang="en-US" dirty="0" err="1"/>
              <a:t>việc</a:t>
            </a:r>
            <a:r>
              <a:rPr lang="en-US" dirty="0"/>
              <a:t> </a:t>
            </a:r>
            <a:r>
              <a:rPr lang="en-US" dirty="0" err="1"/>
              <a:t>học</a:t>
            </a:r>
            <a:r>
              <a:rPr lang="en-US" dirty="0"/>
              <a:t> </a:t>
            </a:r>
            <a:r>
              <a:rPr lang="en-US" dirty="0" err="1"/>
              <a:t>của</a:t>
            </a:r>
            <a:r>
              <a:rPr lang="en-US" dirty="0"/>
              <a:t> con (qua </a:t>
            </a:r>
            <a:r>
              <a:rPr lang="en-US" dirty="0" err="1"/>
              <a:t>bản</a:t>
            </a:r>
            <a:r>
              <a:rPr lang="en-US" dirty="0"/>
              <a:t> tin, </a:t>
            </a:r>
            <a:r>
              <a:rPr lang="en-US" dirty="0" err="1"/>
              <a:t>buổi</a:t>
            </a:r>
            <a:r>
              <a:rPr lang="en-US" dirty="0"/>
              <a:t> </a:t>
            </a:r>
            <a:r>
              <a:rPr lang="en-US" dirty="0" err="1"/>
              <a:t>đối</a:t>
            </a:r>
            <a:r>
              <a:rPr lang="en-US" dirty="0"/>
              <a:t> </a:t>
            </a:r>
            <a:r>
              <a:rPr lang="en-US" dirty="0" err="1"/>
              <a:t>thoại</a:t>
            </a:r>
            <a:r>
              <a:rPr lang="en-US" dirty="0"/>
              <a:t>, </a:t>
            </a:r>
            <a:r>
              <a:rPr lang="en-US" dirty="0" err="1"/>
              <a:t>các</a:t>
            </a:r>
            <a:r>
              <a:rPr lang="en-US" dirty="0"/>
              <a:t> </a:t>
            </a:r>
            <a:r>
              <a:rPr lang="en-US" dirty="0" err="1"/>
              <a:t>cuộc</a:t>
            </a:r>
            <a:r>
              <a:rPr lang="en-US" dirty="0"/>
              <a:t> </a:t>
            </a:r>
            <a:r>
              <a:rPr lang="en-US" dirty="0" err="1"/>
              <a:t>gặp</a:t>
            </a:r>
            <a:r>
              <a:rPr lang="en-US" dirty="0"/>
              <a:t> </a:t>
            </a:r>
            <a:r>
              <a:rPr lang="en-US" dirty="0" err="1"/>
              <a:t>mặt</a:t>
            </a:r>
            <a:r>
              <a:rPr lang="en-US" dirty="0"/>
              <a:t> </a:t>
            </a:r>
            <a:r>
              <a:rPr lang="en-US" dirty="0" err="1"/>
              <a:t>định</a:t>
            </a:r>
            <a:r>
              <a:rPr lang="en-US" dirty="0"/>
              <a:t> </a:t>
            </a:r>
            <a:r>
              <a:rPr lang="en-US" dirty="0" err="1"/>
              <a:t>kỳ</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ngày</a:t>
            </a:r>
            <a:r>
              <a:rPr lang="en-US" dirty="0"/>
              <a:t> </a:t>
            </a:r>
            <a:r>
              <a:rPr lang="en-US" dirty="0" err="1"/>
              <a:t>hội</a:t>
            </a:r>
            <a:r>
              <a:rPr lang="en-US" dirty="0"/>
              <a:t>, </a:t>
            </a:r>
            <a:r>
              <a:rPr lang="en-US" dirty="0" err="1"/>
              <a:t>lễ</a:t>
            </a:r>
            <a:r>
              <a:rPr lang="en-US" dirty="0"/>
              <a:t>, </a:t>
            </a:r>
            <a:r>
              <a:rPr lang="en-US" dirty="0" err="1"/>
              <a:t>chuyên</a:t>
            </a:r>
            <a:r>
              <a:rPr lang="en-US" dirty="0"/>
              <a:t> </a:t>
            </a:r>
            <a:r>
              <a:rPr lang="en-US" dirty="0" err="1"/>
              <a:t>đề</a:t>
            </a:r>
            <a:r>
              <a:rPr lang="en-US" dirty="0"/>
              <a:t>...).</a:t>
            </a:r>
          </a:p>
        </p:txBody>
      </p:sp>
    </p:spTree>
    <p:extLst>
      <p:ext uri="{BB962C8B-B14F-4D97-AF65-F5344CB8AC3E}">
        <p14:creationId xmlns:p14="http://schemas.microsoft.com/office/powerpoint/2010/main" val="692383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Cloud 4"/>
          <p:cNvSpPr/>
          <p:nvPr/>
        </p:nvSpPr>
        <p:spPr>
          <a:xfrm>
            <a:off x="3044735" y="-436020"/>
            <a:ext cx="7131232" cy="5230089"/>
          </a:xfrm>
          <a:prstGeom prst="cloud">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8000" b="1" dirty="0" smtClean="0">
                <a:solidFill>
                  <a:srgbClr val="FF0000"/>
                </a:solidFill>
              </a:rPr>
              <a:t>Hiệu quả SKKN</a:t>
            </a:r>
            <a:endParaRPr lang="en-US" sz="8000" b="1" dirty="0">
              <a:solidFill>
                <a:srgbClr val="FF0000"/>
              </a:solidFill>
            </a:endParaRPr>
          </a:p>
        </p:txBody>
      </p:sp>
    </p:spTree>
    <p:extLst>
      <p:ext uri="{BB962C8B-B14F-4D97-AF65-F5344CB8AC3E}">
        <p14:creationId xmlns:p14="http://schemas.microsoft.com/office/powerpoint/2010/main" val="42448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9764" y="32504"/>
            <a:ext cx="10515600" cy="1325563"/>
          </a:xfrm>
        </p:spPr>
        <p:txBody>
          <a:bodyPr>
            <a:normAutofit/>
          </a:bodyPr>
          <a:lstStyle/>
          <a:p>
            <a:pPr algn="ctr"/>
            <a:r>
              <a:rPr lang="en-US" sz="2800" dirty="0" smtClean="0">
                <a:solidFill>
                  <a:srgbClr val="00B050"/>
                </a:solidFill>
                <a:latin typeface="Times New Roman" panose="02020603050405020304" pitchFamily="18" charset="0"/>
                <a:cs typeface="Times New Roman" panose="02020603050405020304" pitchFamily="18" charset="0"/>
              </a:rPr>
              <a:t/>
            </a:r>
            <a:br>
              <a:rPr lang="en-US" sz="2800" dirty="0" smtClean="0">
                <a:solidFill>
                  <a:srgbClr val="00B050"/>
                </a:solidFill>
                <a:latin typeface="Times New Roman" panose="02020603050405020304" pitchFamily="18" charset="0"/>
                <a:cs typeface="Times New Roman" panose="02020603050405020304" pitchFamily="18" charset="0"/>
              </a:rPr>
            </a:br>
            <a:endParaRPr lang="en-US" dirty="0"/>
          </a:p>
        </p:txBody>
      </p:sp>
      <p:sp>
        <p:nvSpPr>
          <p:cNvPr id="4" name="Oval 3"/>
          <p:cNvSpPr/>
          <p:nvPr/>
        </p:nvSpPr>
        <p:spPr>
          <a:xfrm>
            <a:off x="1055718" y="32504"/>
            <a:ext cx="3307276" cy="110356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rgbClr val="FF0000"/>
                </a:solidFill>
              </a:rPr>
              <a:t>Về phía trẻ</a:t>
            </a:r>
            <a:endParaRPr lang="en-US" sz="2800" b="1" dirty="0">
              <a:solidFill>
                <a:srgbClr val="FF0000"/>
              </a:solidFill>
            </a:endParaRPr>
          </a:p>
        </p:txBody>
      </p:sp>
      <p:sp>
        <p:nvSpPr>
          <p:cNvPr id="5" name="Oval 4"/>
          <p:cNvSpPr/>
          <p:nvPr/>
        </p:nvSpPr>
        <p:spPr>
          <a:xfrm>
            <a:off x="8160328" y="32503"/>
            <a:ext cx="3410990" cy="110356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rgbClr val="FF0000"/>
                </a:solidFill>
              </a:rPr>
              <a:t>Về phía GV- Phụ huynh</a:t>
            </a:r>
            <a:endParaRPr lang="en-US" sz="2800" b="1" dirty="0">
              <a:solidFill>
                <a:srgbClr val="FF0000"/>
              </a:solidFill>
            </a:endParaRPr>
          </a:p>
        </p:txBody>
      </p:sp>
      <p:sp>
        <p:nvSpPr>
          <p:cNvPr id="6" name="Content Placeholder 5"/>
          <p:cNvSpPr>
            <a:spLocks noGrp="1"/>
          </p:cNvSpPr>
          <p:nvPr>
            <p:ph idx="1"/>
          </p:nvPr>
        </p:nvSpPr>
        <p:spPr>
          <a:xfrm>
            <a:off x="235528" y="1136073"/>
            <a:ext cx="5638800" cy="6109101"/>
          </a:xfrm>
          <a:prstGeom prst="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2400" dirty="0" err="1"/>
              <a:t>Trẻ</a:t>
            </a:r>
            <a:r>
              <a:rPr lang="en-US" sz="2400" dirty="0"/>
              <a:t> </a:t>
            </a:r>
            <a:r>
              <a:rPr lang="en-US" sz="2400" dirty="0" err="1"/>
              <a:t>lớp</a:t>
            </a:r>
            <a:r>
              <a:rPr lang="en-US" sz="2400" dirty="0"/>
              <a:t> </a:t>
            </a:r>
            <a:r>
              <a:rPr lang="en-US" sz="2400" dirty="0" err="1"/>
              <a:t>tôi</a:t>
            </a:r>
            <a:r>
              <a:rPr lang="en-US" sz="2400" dirty="0"/>
              <a:t> </a:t>
            </a:r>
            <a:r>
              <a:rPr lang="en-US" sz="2400" dirty="0" err="1"/>
              <a:t>ngày</a:t>
            </a:r>
            <a:r>
              <a:rPr lang="en-US" sz="2400" dirty="0"/>
              <a:t> </a:t>
            </a:r>
            <a:r>
              <a:rPr lang="en-US" sz="2400" dirty="0" err="1"/>
              <a:t>càng</a:t>
            </a:r>
            <a:r>
              <a:rPr lang="en-US" sz="2400" dirty="0"/>
              <a:t> </a:t>
            </a:r>
            <a:r>
              <a:rPr lang="en-US" sz="2400" dirty="0" err="1"/>
              <a:t>mạnh</a:t>
            </a:r>
            <a:r>
              <a:rPr lang="en-US" sz="2400" dirty="0"/>
              <a:t> </a:t>
            </a:r>
            <a:r>
              <a:rPr lang="en-US" sz="2400" dirty="0" err="1"/>
              <a:t>dạn</a:t>
            </a:r>
            <a:r>
              <a:rPr lang="en-US" sz="2400" dirty="0"/>
              <a:t>, </a:t>
            </a:r>
            <a:r>
              <a:rPr lang="en-US" sz="2400" dirty="0" err="1"/>
              <a:t>hồn</a:t>
            </a:r>
            <a:r>
              <a:rPr lang="en-US" sz="2400" dirty="0"/>
              <a:t> </a:t>
            </a:r>
            <a:r>
              <a:rPr lang="en-US" sz="2400" dirty="0" err="1"/>
              <a:t>nhiên</a:t>
            </a:r>
            <a:r>
              <a:rPr lang="en-US" sz="2400" dirty="0"/>
              <a:t>, </a:t>
            </a:r>
            <a:r>
              <a:rPr lang="en-US" sz="2400" dirty="0" err="1"/>
              <a:t>biết</a:t>
            </a:r>
            <a:r>
              <a:rPr lang="en-US" sz="2400" dirty="0"/>
              <a:t> </a:t>
            </a:r>
            <a:r>
              <a:rPr lang="en-US" sz="2400" dirty="0" err="1"/>
              <a:t>nói</a:t>
            </a:r>
            <a:r>
              <a:rPr lang="en-US" sz="2400" dirty="0"/>
              <a:t> </a:t>
            </a:r>
            <a:r>
              <a:rPr lang="en-US" sz="2400" dirty="0" err="1"/>
              <a:t>đủ</a:t>
            </a:r>
            <a:r>
              <a:rPr lang="en-US" sz="2400" dirty="0"/>
              <a:t> </a:t>
            </a:r>
            <a:r>
              <a:rPr lang="en-US" sz="2400" dirty="0" err="1"/>
              <a:t>câu</a:t>
            </a:r>
            <a:r>
              <a:rPr lang="en-US" sz="2400" dirty="0"/>
              <a:t>, </a:t>
            </a:r>
            <a:r>
              <a:rPr lang="en-US" sz="2400" dirty="0" err="1"/>
              <a:t>vốn</a:t>
            </a:r>
            <a:r>
              <a:rPr lang="en-US" sz="2400" dirty="0"/>
              <a:t> </a:t>
            </a:r>
            <a:r>
              <a:rPr lang="en-US" sz="2400" dirty="0" err="1"/>
              <a:t>từ</a:t>
            </a:r>
            <a:r>
              <a:rPr lang="en-US" sz="2400" dirty="0"/>
              <a:t> </a:t>
            </a:r>
            <a:r>
              <a:rPr lang="en-US" sz="2400" dirty="0" err="1"/>
              <a:t>rất</a:t>
            </a:r>
            <a:r>
              <a:rPr lang="en-US" sz="2400" dirty="0"/>
              <a:t> </a:t>
            </a:r>
            <a:r>
              <a:rPr lang="en-US" sz="2400" dirty="0" err="1"/>
              <a:t>phong</a:t>
            </a:r>
            <a:r>
              <a:rPr lang="en-US" sz="2400" dirty="0"/>
              <a:t> </a:t>
            </a:r>
            <a:r>
              <a:rPr lang="en-US" sz="2400" dirty="0" err="1"/>
              <a:t>phú</a:t>
            </a:r>
            <a:r>
              <a:rPr lang="en-US" sz="2400" dirty="0"/>
              <a:t> </a:t>
            </a:r>
            <a:r>
              <a:rPr lang="en-US" sz="2400" dirty="0" err="1"/>
              <a:t>biết</a:t>
            </a:r>
            <a:r>
              <a:rPr lang="en-US" sz="2400" dirty="0"/>
              <a:t> </a:t>
            </a:r>
            <a:r>
              <a:rPr lang="en-US" sz="2400" dirty="0" err="1"/>
              <a:t>chào</a:t>
            </a:r>
            <a:r>
              <a:rPr lang="en-US" sz="2400" dirty="0"/>
              <a:t> </a:t>
            </a:r>
            <a:r>
              <a:rPr lang="en-US" sz="2400" dirty="0" err="1"/>
              <a:t>hỏi</a:t>
            </a:r>
            <a:r>
              <a:rPr lang="en-US" sz="2400" dirty="0"/>
              <a:t> </a:t>
            </a:r>
            <a:r>
              <a:rPr lang="en-US" sz="2400" dirty="0" err="1"/>
              <a:t>các</a:t>
            </a:r>
            <a:r>
              <a:rPr lang="en-US" sz="2400" dirty="0"/>
              <a:t> </a:t>
            </a:r>
            <a:r>
              <a:rPr lang="en-US" sz="2400" dirty="0" err="1"/>
              <a:t>cô</a:t>
            </a:r>
            <a:r>
              <a:rPr lang="en-US" sz="2400" dirty="0"/>
              <a:t>, </a:t>
            </a:r>
            <a:r>
              <a:rPr lang="en-US" sz="2400" dirty="0" err="1"/>
              <a:t>các</a:t>
            </a:r>
            <a:r>
              <a:rPr lang="en-US" sz="2400" dirty="0"/>
              <a:t> </a:t>
            </a:r>
            <a:r>
              <a:rPr lang="en-US" sz="2400" dirty="0" err="1"/>
              <a:t>bác</a:t>
            </a:r>
            <a:r>
              <a:rPr lang="en-US" sz="2400" dirty="0"/>
              <a:t> </a:t>
            </a:r>
            <a:r>
              <a:rPr lang="en-US" sz="2400" dirty="0" err="1"/>
              <a:t>trong</a:t>
            </a:r>
            <a:r>
              <a:rPr lang="en-US" sz="2400" dirty="0"/>
              <a:t> </a:t>
            </a:r>
            <a:r>
              <a:rPr lang="en-US" sz="2400" dirty="0" err="1"/>
              <a:t>trường</a:t>
            </a:r>
            <a:r>
              <a:rPr lang="en-US" sz="2400" dirty="0"/>
              <a:t>, </a:t>
            </a:r>
            <a:r>
              <a:rPr lang="en-US" sz="2400" dirty="0" err="1"/>
              <a:t>biết</a:t>
            </a:r>
            <a:r>
              <a:rPr lang="en-US" sz="2400" dirty="0"/>
              <a:t> </a:t>
            </a:r>
            <a:r>
              <a:rPr lang="en-US" sz="2400" dirty="0" err="1"/>
              <a:t>giúp</a:t>
            </a:r>
            <a:r>
              <a:rPr lang="en-US" sz="2400" dirty="0"/>
              <a:t> </a:t>
            </a:r>
            <a:r>
              <a:rPr lang="en-US" sz="2400" dirty="0" err="1"/>
              <a:t>đỡ</a:t>
            </a:r>
            <a:r>
              <a:rPr lang="en-US" sz="2400" dirty="0"/>
              <a:t> </a:t>
            </a:r>
            <a:r>
              <a:rPr lang="en-US" sz="2400" dirty="0" err="1"/>
              <a:t>cô</a:t>
            </a:r>
            <a:r>
              <a:rPr lang="en-US" sz="2400" dirty="0"/>
              <a:t> </a:t>
            </a:r>
            <a:r>
              <a:rPr lang="en-US" sz="2400" dirty="0" err="1"/>
              <a:t>và</a:t>
            </a:r>
            <a:r>
              <a:rPr lang="en-US" sz="2400" dirty="0"/>
              <a:t> </a:t>
            </a:r>
            <a:r>
              <a:rPr lang="en-US" sz="2400" dirty="0" err="1"/>
              <a:t>các</a:t>
            </a:r>
            <a:r>
              <a:rPr lang="en-US" sz="2400" dirty="0"/>
              <a:t> </a:t>
            </a:r>
            <a:r>
              <a:rPr lang="en-US" sz="2400" dirty="0" err="1"/>
              <a:t>bạn</a:t>
            </a:r>
            <a:r>
              <a:rPr lang="en-US" sz="2400" dirty="0"/>
              <a:t> </a:t>
            </a:r>
            <a:r>
              <a:rPr lang="en-US" sz="2400" dirty="0" err="1"/>
              <a:t>một</a:t>
            </a:r>
            <a:r>
              <a:rPr lang="en-US" sz="2400" dirty="0"/>
              <a:t> </a:t>
            </a:r>
            <a:r>
              <a:rPr lang="en-US" sz="2400" dirty="0" err="1"/>
              <a:t>số</a:t>
            </a:r>
            <a:r>
              <a:rPr lang="en-US" sz="2400" dirty="0"/>
              <a:t> </a:t>
            </a:r>
            <a:r>
              <a:rPr lang="en-US" sz="2400" dirty="0" err="1"/>
              <a:t>việc</a:t>
            </a:r>
            <a:r>
              <a:rPr lang="en-US" sz="2400" dirty="0"/>
              <a:t> </a:t>
            </a:r>
            <a:r>
              <a:rPr lang="en-US" sz="2400" dirty="0" err="1"/>
              <a:t>nhỏ</a:t>
            </a:r>
            <a:r>
              <a:rPr lang="en-US" sz="2400" dirty="0"/>
              <a:t>, </a:t>
            </a:r>
            <a:r>
              <a:rPr lang="en-US" sz="2400" dirty="0" err="1"/>
              <a:t>đặc</a:t>
            </a:r>
            <a:r>
              <a:rPr lang="en-US" sz="2400" dirty="0"/>
              <a:t> </a:t>
            </a:r>
            <a:r>
              <a:rPr lang="en-US" sz="2400" dirty="0" err="1"/>
              <a:t>biệt</a:t>
            </a:r>
            <a:r>
              <a:rPr lang="en-US" sz="2400" dirty="0"/>
              <a:t> </a:t>
            </a:r>
            <a:r>
              <a:rPr lang="en-US" sz="2400" dirty="0" err="1"/>
              <a:t>hơn</a:t>
            </a:r>
            <a:r>
              <a:rPr lang="en-US" sz="2400" dirty="0"/>
              <a:t> </a:t>
            </a:r>
            <a:r>
              <a:rPr lang="en-US" sz="2400" dirty="0" err="1"/>
              <a:t>một</a:t>
            </a:r>
            <a:r>
              <a:rPr lang="en-US" sz="2400" dirty="0"/>
              <a:t> </a:t>
            </a:r>
            <a:r>
              <a:rPr lang="en-US" sz="2400" dirty="0" err="1"/>
              <a:t>số</a:t>
            </a:r>
            <a:r>
              <a:rPr lang="en-US" sz="2400" dirty="0"/>
              <a:t> </a:t>
            </a:r>
            <a:r>
              <a:rPr lang="en-US" sz="2400" dirty="0" err="1"/>
              <a:t>trẻ</a:t>
            </a:r>
            <a:r>
              <a:rPr lang="en-US" sz="2400" dirty="0"/>
              <a:t> </a:t>
            </a:r>
            <a:r>
              <a:rPr lang="en-US" sz="2400" dirty="0" err="1"/>
              <a:t>lớp</a:t>
            </a:r>
            <a:r>
              <a:rPr lang="en-US" sz="2400" dirty="0"/>
              <a:t> </a:t>
            </a:r>
            <a:r>
              <a:rPr lang="en-US" sz="2400" dirty="0" err="1"/>
              <a:t>tôi</a:t>
            </a:r>
            <a:r>
              <a:rPr lang="en-US" sz="2400" dirty="0"/>
              <a:t> </a:t>
            </a:r>
            <a:r>
              <a:rPr lang="en-US" sz="2400" dirty="0" err="1"/>
              <a:t>có</a:t>
            </a:r>
            <a:r>
              <a:rPr lang="en-US" sz="2400" dirty="0"/>
              <a:t> </a:t>
            </a:r>
            <a:r>
              <a:rPr lang="en-US" sz="2400" dirty="0" err="1"/>
              <a:t>thể</a:t>
            </a:r>
            <a:r>
              <a:rPr lang="en-US" sz="2400" dirty="0"/>
              <a:t> </a:t>
            </a:r>
            <a:r>
              <a:rPr lang="en-US" sz="2400" dirty="0" err="1"/>
              <a:t>tham</a:t>
            </a:r>
            <a:r>
              <a:rPr lang="en-US" sz="2400" dirty="0"/>
              <a:t> </a:t>
            </a:r>
            <a:r>
              <a:rPr lang="en-US" sz="2400" dirty="0" err="1"/>
              <a:t>gia</a:t>
            </a:r>
            <a:r>
              <a:rPr lang="en-US" sz="2400" dirty="0"/>
              <a:t> </a:t>
            </a:r>
            <a:r>
              <a:rPr lang="en-US" sz="2400" dirty="0" err="1"/>
              <a:t>vào</a:t>
            </a:r>
            <a:r>
              <a:rPr lang="en-US" sz="2400" dirty="0"/>
              <a:t> </a:t>
            </a:r>
            <a:r>
              <a:rPr lang="en-US" sz="2400" dirty="0" err="1"/>
              <a:t>các</a:t>
            </a:r>
            <a:r>
              <a:rPr lang="en-US" sz="2400" dirty="0"/>
              <a:t> </a:t>
            </a:r>
            <a:r>
              <a:rPr lang="en-US" sz="2400" dirty="0" err="1"/>
              <a:t>buổi</a:t>
            </a:r>
            <a:r>
              <a:rPr lang="en-US" sz="2400" dirty="0"/>
              <a:t> </a:t>
            </a:r>
            <a:r>
              <a:rPr lang="en-US" sz="2400" dirty="0" err="1"/>
              <a:t>biểu</a:t>
            </a:r>
            <a:r>
              <a:rPr lang="en-US" sz="2400" dirty="0"/>
              <a:t> </a:t>
            </a:r>
            <a:r>
              <a:rPr lang="en-US" sz="2400" dirty="0" err="1"/>
              <a:t>diễn</a:t>
            </a:r>
            <a:r>
              <a:rPr lang="en-US" sz="2400" dirty="0"/>
              <a:t> </a:t>
            </a:r>
            <a:r>
              <a:rPr lang="en-US" sz="2400" dirty="0" err="1"/>
              <a:t>văn</a:t>
            </a:r>
            <a:r>
              <a:rPr lang="en-US" sz="2400" dirty="0"/>
              <a:t> </a:t>
            </a:r>
            <a:r>
              <a:rPr lang="en-US" sz="2400" dirty="0" err="1"/>
              <a:t>nghệ</a:t>
            </a:r>
            <a:r>
              <a:rPr lang="en-US" sz="2400" dirty="0"/>
              <a:t> </a:t>
            </a:r>
            <a:r>
              <a:rPr lang="en-US" sz="2400" dirty="0" err="1"/>
              <a:t>của</a:t>
            </a:r>
            <a:r>
              <a:rPr lang="en-US" sz="2400" dirty="0"/>
              <a:t> </a:t>
            </a:r>
            <a:r>
              <a:rPr lang="en-US" sz="2400" dirty="0" err="1"/>
              <a:t>lớp</a:t>
            </a:r>
            <a:r>
              <a:rPr lang="en-US" sz="2400" dirty="0"/>
              <a:t> </a:t>
            </a:r>
            <a:r>
              <a:rPr lang="en-US" sz="2400" dirty="0" err="1"/>
              <a:t>tổ</a:t>
            </a:r>
            <a:r>
              <a:rPr lang="en-US" sz="2400" dirty="0"/>
              <a:t> </a:t>
            </a:r>
            <a:r>
              <a:rPr lang="en-US" sz="2400" dirty="0" err="1"/>
              <a:t>chức</a:t>
            </a:r>
            <a:r>
              <a:rPr lang="en-US" sz="2400" dirty="0"/>
              <a:t>. </a:t>
            </a:r>
            <a:r>
              <a:rPr lang="en-US" sz="2400" dirty="0" err="1"/>
              <a:t>Ngôn</a:t>
            </a:r>
            <a:r>
              <a:rPr lang="en-US" sz="2400" dirty="0"/>
              <a:t> </a:t>
            </a:r>
            <a:r>
              <a:rPr lang="en-US" sz="2400" dirty="0" err="1"/>
              <a:t>ngữ</a:t>
            </a:r>
            <a:r>
              <a:rPr lang="en-US" sz="2400" dirty="0"/>
              <a:t> </a:t>
            </a:r>
            <a:r>
              <a:rPr lang="en-US" sz="2400" dirty="0" err="1"/>
              <a:t>của</a:t>
            </a:r>
            <a:r>
              <a:rPr lang="en-US" sz="2400" dirty="0"/>
              <a:t> </a:t>
            </a:r>
            <a:r>
              <a:rPr lang="en-US" sz="2400" dirty="0" err="1"/>
              <a:t>cô</a:t>
            </a:r>
            <a:r>
              <a:rPr lang="en-US" sz="2400" dirty="0"/>
              <a:t> </a:t>
            </a:r>
            <a:r>
              <a:rPr lang="en-US" sz="2400" dirty="0" err="1"/>
              <a:t>trên</a:t>
            </a:r>
            <a:r>
              <a:rPr lang="en-US" sz="2400" dirty="0"/>
              <a:t> </a:t>
            </a:r>
            <a:r>
              <a:rPr lang="en-US" sz="2400" dirty="0" err="1"/>
              <a:t>lớp</a:t>
            </a:r>
            <a:r>
              <a:rPr lang="en-US" sz="2400" dirty="0"/>
              <a:t> </a:t>
            </a:r>
            <a:r>
              <a:rPr lang="en-US" sz="2400" dirty="0" err="1"/>
              <a:t>được</a:t>
            </a:r>
            <a:r>
              <a:rPr lang="en-US" sz="2400" dirty="0"/>
              <a:t> </a:t>
            </a:r>
            <a:r>
              <a:rPr lang="en-US" sz="2400" dirty="0" err="1"/>
              <a:t>củng</a:t>
            </a:r>
            <a:r>
              <a:rPr lang="en-US" sz="2400" dirty="0"/>
              <a:t> </a:t>
            </a:r>
            <a:r>
              <a:rPr lang="en-US" sz="2400" dirty="0" err="1"/>
              <a:t>cố</a:t>
            </a:r>
            <a:r>
              <a:rPr lang="en-US" sz="2400" dirty="0"/>
              <a:t> </a:t>
            </a:r>
            <a:r>
              <a:rPr lang="en-US" sz="2400" dirty="0" err="1"/>
              <a:t>thêm</a:t>
            </a:r>
            <a:r>
              <a:rPr lang="en-US" sz="2400" dirty="0"/>
              <a:t> </a:t>
            </a:r>
            <a:r>
              <a:rPr lang="en-US" sz="2400" dirty="0" err="1"/>
              <a:t>cho</a:t>
            </a:r>
            <a:r>
              <a:rPr lang="en-US" sz="2400" dirty="0"/>
              <a:t> </a:t>
            </a:r>
            <a:r>
              <a:rPr lang="en-US" sz="2400" dirty="0" err="1"/>
              <a:t>trẻ</a:t>
            </a:r>
            <a:r>
              <a:rPr lang="en-US" sz="2400" dirty="0"/>
              <a:t> </a:t>
            </a:r>
            <a:r>
              <a:rPr lang="en-US" sz="2400" dirty="0" err="1"/>
              <a:t>khi</a:t>
            </a:r>
            <a:r>
              <a:rPr lang="en-US" sz="2400" dirty="0"/>
              <a:t> ở </a:t>
            </a:r>
            <a:r>
              <a:rPr lang="en-US" sz="2400" dirty="0" err="1"/>
              <a:t>nhà</a:t>
            </a:r>
            <a:r>
              <a:rPr lang="en-US" sz="2400" dirty="0"/>
              <a:t>, </a:t>
            </a:r>
            <a:r>
              <a:rPr lang="en-US" sz="2400" dirty="0" err="1"/>
              <a:t>các</a:t>
            </a:r>
            <a:r>
              <a:rPr lang="en-US" sz="2400" dirty="0"/>
              <a:t> </a:t>
            </a:r>
            <a:r>
              <a:rPr lang="en-US" sz="2400" dirty="0" err="1"/>
              <a:t>bài</a:t>
            </a:r>
            <a:r>
              <a:rPr lang="en-US" sz="2400" dirty="0"/>
              <a:t> </a:t>
            </a:r>
            <a:r>
              <a:rPr lang="en-US" sz="2400" dirty="0" err="1"/>
              <a:t>tập</a:t>
            </a:r>
            <a:r>
              <a:rPr lang="en-US" sz="2400" dirty="0"/>
              <a:t> </a:t>
            </a:r>
            <a:r>
              <a:rPr lang="en-US" sz="2400" dirty="0" err="1"/>
              <a:t>về</a:t>
            </a:r>
            <a:r>
              <a:rPr lang="en-US" sz="2400" dirty="0"/>
              <a:t> </a:t>
            </a:r>
            <a:r>
              <a:rPr lang="en-US" sz="2400" dirty="0" err="1"/>
              <a:t>ngôn</a:t>
            </a:r>
            <a:r>
              <a:rPr lang="en-US" sz="2400" dirty="0"/>
              <a:t> </a:t>
            </a:r>
            <a:r>
              <a:rPr lang="en-US" sz="2400" dirty="0" err="1"/>
              <a:t>ngữ</a:t>
            </a:r>
            <a:r>
              <a:rPr lang="en-US" sz="2400" dirty="0"/>
              <a:t> </a:t>
            </a:r>
            <a:r>
              <a:rPr lang="en-US" sz="2400" dirty="0" err="1"/>
              <a:t>dần</a:t>
            </a:r>
            <a:r>
              <a:rPr lang="en-US" sz="2400" dirty="0"/>
              <a:t> </a:t>
            </a:r>
            <a:r>
              <a:rPr lang="en-US" sz="2400" dirty="0" err="1"/>
              <a:t>dần</a:t>
            </a:r>
            <a:r>
              <a:rPr lang="en-US" sz="2400" dirty="0"/>
              <a:t> </a:t>
            </a:r>
            <a:r>
              <a:rPr lang="en-US" sz="2400" dirty="0" err="1"/>
              <a:t>được</a:t>
            </a:r>
            <a:r>
              <a:rPr lang="en-US" sz="2400" dirty="0"/>
              <a:t> </a:t>
            </a:r>
            <a:r>
              <a:rPr lang="en-US" sz="2400" dirty="0" err="1"/>
              <a:t>trẻ</a:t>
            </a:r>
            <a:r>
              <a:rPr lang="en-US" sz="2400" dirty="0"/>
              <a:t> </a:t>
            </a:r>
            <a:r>
              <a:rPr lang="en-US" sz="2400" dirty="0" err="1"/>
              <a:t>tiếp</a:t>
            </a:r>
            <a:r>
              <a:rPr lang="en-US" sz="2400" dirty="0"/>
              <a:t> </a:t>
            </a:r>
            <a:r>
              <a:rPr lang="en-US" sz="2400" dirty="0" err="1"/>
              <a:t>thu</a:t>
            </a:r>
            <a:r>
              <a:rPr lang="en-US" sz="2400" dirty="0"/>
              <a:t> </a:t>
            </a:r>
            <a:r>
              <a:rPr lang="en-US" sz="2400" dirty="0" err="1"/>
              <a:t>và</a:t>
            </a:r>
            <a:r>
              <a:rPr lang="en-US" sz="2400" dirty="0"/>
              <a:t> </a:t>
            </a:r>
            <a:r>
              <a:rPr lang="en-US" sz="2400" dirty="0" err="1"/>
              <a:t>sử</a:t>
            </a:r>
            <a:r>
              <a:rPr lang="en-US" sz="2400" dirty="0"/>
              <a:t> </a:t>
            </a:r>
            <a:r>
              <a:rPr lang="en-US" sz="2400" dirty="0" err="1"/>
              <a:t>dụng</a:t>
            </a:r>
            <a:r>
              <a:rPr lang="en-US" sz="2400" dirty="0"/>
              <a:t> ở </a:t>
            </a:r>
            <a:r>
              <a:rPr lang="en-US" sz="2400" dirty="0" err="1"/>
              <a:t>lớp</a:t>
            </a:r>
            <a:r>
              <a:rPr lang="en-US" sz="2400" dirty="0"/>
              <a:t>, </a:t>
            </a:r>
            <a:r>
              <a:rPr lang="en-US" sz="2400" dirty="0" err="1"/>
              <a:t>trẻ</a:t>
            </a:r>
            <a:r>
              <a:rPr lang="en-US" sz="2400" dirty="0"/>
              <a:t> </a:t>
            </a:r>
            <a:r>
              <a:rPr lang="en-US" sz="2400" dirty="0" err="1"/>
              <a:t>phát</a:t>
            </a:r>
            <a:r>
              <a:rPr lang="en-US" sz="2400" dirty="0"/>
              <a:t> </a:t>
            </a:r>
            <a:r>
              <a:rPr lang="en-US" sz="2400" dirty="0" err="1"/>
              <a:t>âm</a:t>
            </a:r>
            <a:r>
              <a:rPr lang="en-US" sz="2400" dirty="0"/>
              <a:t> </a:t>
            </a:r>
            <a:r>
              <a:rPr lang="en-US" sz="2400" dirty="0" err="1"/>
              <a:t>chuẩn</a:t>
            </a:r>
            <a:r>
              <a:rPr lang="en-US" sz="2400" dirty="0"/>
              <a:t> </a:t>
            </a:r>
            <a:r>
              <a:rPr lang="en-US" sz="2400" dirty="0" err="1"/>
              <a:t>hơn</a:t>
            </a:r>
            <a:r>
              <a:rPr lang="en-US" sz="2400" dirty="0"/>
              <a:t>.</a:t>
            </a:r>
          </a:p>
        </p:txBody>
      </p:sp>
      <p:sp>
        <p:nvSpPr>
          <p:cNvPr id="7" name="Content Placeholder 5"/>
          <p:cNvSpPr txBox="1">
            <a:spLocks/>
          </p:cNvSpPr>
          <p:nvPr/>
        </p:nvSpPr>
        <p:spPr>
          <a:xfrm>
            <a:off x="6262255" y="1136074"/>
            <a:ext cx="5929745" cy="6109100"/>
          </a:xfrm>
          <a:prstGeom prst="rect">
            <a:avLst/>
          </a:prstGeom>
          <a:solidFill>
            <a:schemeClr val="accent1">
              <a:lumMod val="60000"/>
              <a:lumOff val="40000"/>
            </a:schemeClr>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lvl="0"/>
            <a:r>
              <a:rPr lang="en-US" b="1" dirty="0" err="1"/>
              <a:t>Đối</a:t>
            </a:r>
            <a:r>
              <a:rPr lang="en-US" b="1" dirty="0"/>
              <a:t> </a:t>
            </a:r>
            <a:r>
              <a:rPr lang="en-US" b="1" dirty="0" err="1"/>
              <a:t>với</a:t>
            </a:r>
            <a:r>
              <a:rPr lang="en-US" b="1" dirty="0"/>
              <a:t> </a:t>
            </a:r>
            <a:r>
              <a:rPr lang="en-US" b="1" dirty="0" err="1"/>
              <a:t>giáo</a:t>
            </a:r>
            <a:r>
              <a:rPr lang="en-US" b="1" dirty="0"/>
              <a:t> </a:t>
            </a:r>
            <a:r>
              <a:rPr lang="en-US" b="1" dirty="0" err="1" smtClean="0"/>
              <a:t>viên</a:t>
            </a:r>
            <a:r>
              <a:rPr lang="en-US" b="1" dirty="0" smtClean="0"/>
              <a:t>:</a:t>
            </a:r>
            <a:r>
              <a:rPr lang="en-US" dirty="0" smtClean="0"/>
              <a:t> </a:t>
            </a:r>
          </a:p>
          <a:p>
            <a:pPr marL="0" indent="0">
              <a:buNone/>
            </a:pPr>
            <a:r>
              <a:rPr lang="en-US" dirty="0" err="1" smtClean="0"/>
              <a:t>Tôi</a:t>
            </a:r>
            <a:r>
              <a:rPr lang="en-US" dirty="0" smtClean="0"/>
              <a:t> </a:t>
            </a:r>
            <a:r>
              <a:rPr lang="en-US" dirty="0" err="1" smtClean="0"/>
              <a:t>nhận</a:t>
            </a:r>
            <a:r>
              <a:rPr lang="en-US" dirty="0" smtClean="0"/>
              <a:t> </a:t>
            </a:r>
            <a:r>
              <a:rPr lang="en-US" dirty="0" err="1" smtClean="0"/>
              <a:t>thấy</a:t>
            </a:r>
            <a:r>
              <a:rPr lang="en-US" dirty="0" smtClean="0"/>
              <a:t> </a:t>
            </a:r>
            <a:r>
              <a:rPr lang="en-US" dirty="0" err="1" smtClean="0"/>
              <a:t>bản</a:t>
            </a:r>
            <a:r>
              <a:rPr lang="en-US" dirty="0" smtClean="0"/>
              <a:t> </a:t>
            </a:r>
            <a:r>
              <a:rPr lang="en-US" dirty="0" err="1" smtClean="0"/>
              <a:t>thân</a:t>
            </a:r>
            <a:r>
              <a:rPr lang="en-US" dirty="0" smtClean="0"/>
              <a:t> </a:t>
            </a:r>
            <a:r>
              <a:rPr lang="en-US" dirty="0" err="1" smtClean="0"/>
              <a:t>tôi</a:t>
            </a:r>
            <a:r>
              <a:rPr lang="en-US" dirty="0" smtClean="0"/>
              <a:t> </a:t>
            </a:r>
            <a:r>
              <a:rPr lang="en-US" dirty="0" err="1" smtClean="0"/>
              <a:t>nắm</a:t>
            </a:r>
            <a:r>
              <a:rPr lang="en-US" dirty="0" smtClean="0"/>
              <a:t> </a:t>
            </a:r>
            <a:r>
              <a:rPr lang="en-US" dirty="0" err="1" smtClean="0"/>
              <a:t>được</a:t>
            </a:r>
            <a:r>
              <a:rPr lang="en-US" dirty="0" smtClean="0"/>
              <a:t> </a:t>
            </a:r>
            <a:r>
              <a:rPr lang="en-US" dirty="0" err="1" smtClean="0"/>
              <a:t>nhiều</a:t>
            </a:r>
            <a:r>
              <a:rPr lang="en-US" dirty="0" smtClean="0"/>
              <a:t> </a:t>
            </a:r>
            <a:r>
              <a:rPr lang="en-US" dirty="0" err="1" smtClean="0"/>
              <a:t>kiến</a:t>
            </a:r>
            <a:r>
              <a:rPr lang="en-US" dirty="0" smtClean="0"/>
              <a:t> </a:t>
            </a:r>
            <a:r>
              <a:rPr lang="en-US" dirty="0" err="1" smtClean="0"/>
              <a:t>thức</a:t>
            </a:r>
            <a:r>
              <a:rPr lang="en-US" dirty="0" smtClean="0"/>
              <a:t> </a:t>
            </a:r>
            <a:r>
              <a:rPr lang="en-US" dirty="0" err="1" smtClean="0"/>
              <a:t>về</a:t>
            </a:r>
            <a:r>
              <a:rPr lang="en-US" dirty="0" smtClean="0"/>
              <a:t> </a:t>
            </a:r>
            <a:r>
              <a:rPr lang="en-US" dirty="0" err="1" smtClean="0"/>
              <a:t>vốn</a:t>
            </a:r>
            <a:r>
              <a:rPr lang="en-US" dirty="0" smtClean="0"/>
              <a:t> </a:t>
            </a:r>
            <a:r>
              <a:rPr lang="en-US" dirty="0" err="1" smtClean="0"/>
              <a:t>từ</a:t>
            </a:r>
            <a:r>
              <a:rPr lang="en-US" dirty="0" smtClean="0"/>
              <a:t> </a:t>
            </a:r>
            <a:r>
              <a:rPr lang="en-US" dirty="0" err="1" smtClean="0"/>
              <a:t>chuẩn</a:t>
            </a:r>
            <a:r>
              <a:rPr lang="en-US" dirty="0" smtClean="0"/>
              <a:t>, </a:t>
            </a:r>
            <a:r>
              <a:rPr lang="en-US" dirty="0" err="1" smtClean="0"/>
              <a:t>mẫu</a:t>
            </a:r>
            <a:r>
              <a:rPr lang="en-US" dirty="0" smtClean="0"/>
              <a:t> </a:t>
            </a:r>
            <a:r>
              <a:rPr lang="en-US" dirty="0" err="1" smtClean="0"/>
              <a:t>câu</a:t>
            </a:r>
            <a:r>
              <a:rPr lang="en-US" dirty="0" smtClean="0"/>
              <a:t> </a:t>
            </a:r>
            <a:r>
              <a:rPr lang="en-US" dirty="0" err="1" smtClean="0"/>
              <a:t>chuẩn</a:t>
            </a:r>
            <a:r>
              <a:rPr lang="en-US" dirty="0" smtClean="0"/>
              <a:t>, </a:t>
            </a:r>
            <a:r>
              <a:rPr lang="en-US" dirty="0" err="1" smtClean="0"/>
              <a:t>kỹ</a:t>
            </a:r>
            <a:r>
              <a:rPr lang="en-US" dirty="0" smtClean="0"/>
              <a:t> </a:t>
            </a:r>
            <a:r>
              <a:rPr lang="en-US" dirty="0" err="1" smtClean="0"/>
              <a:t>năng</a:t>
            </a:r>
            <a:r>
              <a:rPr lang="en-US" dirty="0" smtClean="0"/>
              <a:t> </a:t>
            </a:r>
            <a:r>
              <a:rPr lang="en-US" dirty="0" err="1" smtClean="0"/>
              <a:t>phát</a:t>
            </a:r>
            <a:r>
              <a:rPr lang="en-US" dirty="0" smtClean="0"/>
              <a:t> </a:t>
            </a:r>
            <a:r>
              <a:rPr lang="en-US" dirty="0" err="1" smtClean="0"/>
              <a:t>âm</a:t>
            </a:r>
            <a:r>
              <a:rPr lang="en-US" dirty="0" smtClean="0"/>
              <a:t> </a:t>
            </a:r>
            <a:r>
              <a:rPr lang="en-US" dirty="0" err="1" smtClean="0"/>
              <a:t>chuẩn</a:t>
            </a:r>
            <a:r>
              <a:rPr lang="en-US" dirty="0" smtClean="0"/>
              <a:t> </a:t>
            </a:r>
            <a:r>
              <a:rPr lang="en-US" dirty="0" err="1" smtClean="0"/>
              <a:t>hơn.Tôi</a:t>
            </a:r>
            <a:r>
              <a:rPr lang="en-US" dirty="0" smtClean="0"/>
              <a:t> </a:t>
            </a:r>
            <a:r>
              <a:rPr lang="en-US" dirty="0" err="1" smtClean="0"/>
              <a:t>cảm</a:t>
            </a:r>
            <a:r>
              <a:rPr lang="en-US" dirty="0" smtClean="0"/>
              <a:t> </a:t>
            </a:r>
            <a:r>
              <a:rPr lang="en-US" dirty="0" err="1" smtClean="0"/>
              <a:t>thấy</a:t>
            </a:r>
            <a:r>
              <a:rPr lang="en-US" dirty="0" smtClean="0"/>
              <a:t> </a:t>
            </a:r>
            <a:r>
              <a:rPr lang="en-US" dirty="0" err="1" smtClean="0"/>
              <a:t>mình</a:t>
            </a:r>
            <a:r>
              <a:rPr lang="en-US" dirty="0" smtClean="0"/>
              <a:t> </a:t>
            </a:r>
            <a:r>
              <a:rPr lang="en-US" dirty="0" err="1" smtClean="0"/>
              <a:t>khi</a:t>
            </a:r>
            <a:r>
              <a:rPr lang="en-US" dirty="0" smtClean="0"/>
              <a:t> </a:t>
            </a:r>
            <a:r>
              <a:rPr lang="en-US" dirty="0" err="1" smtClean="0"/>
              <a:t>giao</a:t>
            </a:r>
            <a:r>
              <a:rPr lang="en-US" dirty="0" smtClean="0"/>
              <a:t> </a:t>
            </a:r>
            <a:r>
              <a:rPr lang="en-US" dirty="0" err="1" smtClean="0"/>
              <a:t>tiếp</a:t>
            </a:r>
            <a:r>
              <a:rPr lang="en-US" dirty="0" smtClean="0"/>
              <a:t> </a:t>
            </a:r>
            <a:r>
              <a:rPr lang="en-US" dirty="0" err="1" smtClean="0"/>
              <a:t>với</a:t>
            </a:r>
            <a:r>
              <a:rPr lang="en-US" dirty="0" smtClean="0"/>
              <a:t> </a:t>
            </a:r>
            <a:r>
              <a:rPr lang="en-US" dirty="0" err="1" smtClean="0"/>
              <a:t>phụ</a:t>
            </a:r>
            <a:r>
              <a:rPr lang="en-US" dirty="0" smtClean="0"/>
              <a:t> </a:t>
            </a:r>
            <a:r>
              <a:rPr lang="en-US" dirty="0" err="1" smtClean="0"/>
              <a:t>huynh</a:t>
            </a:r>
            <a:r>
              <a:rPr lang="en-US" dirty="0" smtClean="0"/>
              <a:t> </a:t>
            </a:r>
            <a:r>
              <a:rPr lang="en-US" dirty="0" err="1" smtClean="0"/>
              <a:t>mạnh</a:t>
            </a:r>
            <a:r>
              <a:rPr lang="en-US" dirty="0" smtClean="0"/>
              <a:t> </a:t>
            </a:r>
            <a:r>
              <a:rPr lang="en-US" dirty="0" err="1" smtClean="0"/>
              <a:t>dạn</a:t>
            </a:r>
            <a:r>
              <a:rPr lang="en-US" dirty="0" smtClean="0"/>
              <a:t>, </a:t>
            </a:r>
            <a:r>
              <a:rPr lang="en-US" dirty="0" err="1" smtClean="0"/>
              <a:t>tự</a:t>
            </a:r>
            <a:r>
              <a:rPr lang="en-US" dirty="0" smtClean="0"/>
              <a:t> tin </a:t>
            </a:r>
            <a:r>
              <a:rPr lang="en-US" dirty="0" err="1" smtClean="0"/>
              <a:t>hơn</a:t>
            </a:r>
            <a:r>
              <a:rPr lang="en-US" dirty="0" smtClean="0"/>
              <a:t> </a:t>
            </a:r>
            <a:r>
              <a:rPr lang="en-US" dirty="0" err="1" smtClean="0"/>
              <a:t>và</a:t>
            </a:r>
            <a:r>
              <a:rPr lang="en-US" dirty="0" smtClean="0"/>
              <a:t> </a:t>
            </a:r>
            <a:r>
              <a:rPr lang="en-US" dirty="0" err="1" smtClean="0"/>
              <a:t>có</a:t>
            </a:r>
            <a:r>
              <a:rPr lang="en-US" dirty="0" smtClean="0"/>
              <a:t> </a:t>
            </a:r>
            <a:r>
              <a:rPr lang="en-US" dirty="0" err="1" smtClean="0"/>
              <a:t>khả</a:t>
            </a:r>
            <a:r>
              <a:rPr lang="en-US" dirty="0" smtClean="0"/>
              <a:t> </a:t>
            </a:r>
            <a:r>
              <a:rPr lang="en-US" dirty="0" err="1" smtClean="0"/>
              <a:t>năng</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ngôn</a:t>
            </a:r>
            <a:r>
              <a:rPr lang="en-US" dirty="0" smtClean="0"/>
              <a:t> </a:t>
            </a:r>
            <a:r>
              <a:rPr lang="en-US" dirty="0" err="1" smtClean="0"/>
              <a:t>ngữ</a:t>
            </a:r>
            <a:r>
              <a:rPr lang="en-US" dirty="0" smtClean="0"/>
              <a:t> </a:t>
            </a:r>
            <a:r>
              <a:rPr lang="en-US" dirty="0" err="1" smtClean="0"/>
              <a:t>một</a:t>
            </a:r>
            <a:r>
              <a:rPr lang="en-US" dirty="0" smtClean="0"/>
              <a:t> </a:t>
            </a:r>
            <a:r>
              <a:rPr lang="en-US" dirty="0" err="1" smtClean="0"/>
              <a:t>cách</a:t>
            </a:r>
            <a:r>
              <a:rPr lang="en-US" dirty="0" smtClean="0"/>
              <a:t> </a:t>
            </a:r>
            <a:r>
              <a:rPr lang="en-US" dirty="0" err="1" smtClean="0"/>
              <a:t>linh</a:t>
            </a:r>
            <a:r>
              <a:rPr lang="en-US" dirty="0" smtClean="0"/>
              <a:t> </a:t>
            </a:r>
            <a:r>
              <a:rPr lang="en-US" dirty="0" err="1" smtClean="0"/>
              <a:t>hoạt</a:t>
            </a:r>
            <a:r>
              <a:rPr lang="en-US" dirty="0" smtClean="0"/>
              <a:t> </a:t>
            </a:r>
            <a:r>
              <a:rPr lang="en-US" dirty="0" err="1" smtClean="0"/>
              <a:t>hơn</a:t>
            </a:r>
            <a:r>
              <a:rPr lang="en-US" dirty="0" smtClean="0"/>
              <a:t>, </a:t>
            </a:r>
            <a:r>
              <a:rPr lang="en-US" dirty="0" err="1" smtClean="0"/>
              <a:t>hơn</a:t>
            </a:r>
            <a:r>
              <a:rPr lang="en-US" dirty="0" smtClean="0"/>
              <a:t> </a:t>
            </a:r>
            <a:r>
              <a:rPr lang="en-US" dirty="0" err="1" smtClean="0"/>
              <a:t>thế</a:t>
            </a:r>
            <a:r>
              <a:rPr lang="en-US" dirty="0" smtClean="0"/>
              <a:t> </a:t>
            </a:r>
            <a:r>
              <a:rPr lang="en-US" dirty="0" err="1" smtClean="0"/>
              <a:t>nữa</a:t>
            </a:r>
            <a:r>
              <a:rPr lang="en-US" dirty="0" smtClean="0"/>
              <a:t> </a:t>
            </a:r>
            <a:r>
              <a:rPr lang="en-US" dirty="0" err="1" smtClean="0"/>
              <a:t>tôi</a:t>
            </a:r>
            <a:r>
              <a:rPr lang="en-US" dirty="0" smtClean="0"/>
              <a:t> </a:t>
            </a:r>
            <a:r>
              <a:rPr lang="en-US" dirty="0" err="1" smtClean="0"/>
              <a:t>đã</a:t>
            </a:r>
            <a:r>
              <a:rPr lang="en-US" dirty="0" smtClean="0"/>
              <a:t> </a:t>
            </a:r>
            <a:r>
              <a:rPr lang="en-US" dirty="0" err="1" smtClean="0"/>
              <a:t>tạo</a:t>
            </a:r>
            <a:r>
              <a:rPr lang="en-US" dirty="0" smtClean="0"/>
              <a:t> </a:t>
            </a:r>
            <a:r>
              <a:rPr lang="en-US" dirty="0" err="1" smtClean="0"/>
              <a:t>cho</a:t>
            </a:r>
            <a:r>
              <a:rPr lang="en-US" dirty="0" smtClean="0"/>
              <a:t> </a:t>
            </a:r>
            <a:r>
              <a:rPr lang="en-US" dirty="0" err="1" smtClean="0"/>
              <a:t>mình</a:t>
            </a:r>
            <a:r>
              <a:rPr lang="en-US" dirty="0" smtClean="0"/>
              <a:t> </a:t>
            </a:r>
            <a:r>
              <a:rPr lang="en-US" dirty="0" err="1" smtClean="0"/>
              <a:t>một</a:t>
            </a:r>
            <a:r>
              <a:rPr lang="en-US" dirty="0" smtClean="0"/>
              <a:t> </a:t>
            </a:r>
            <a:r>
              <a:rPr lang="en-US" dirty="0" err="1" smtClean="0"/>
              <a:t>phong</a:t>
            </a:r>
            <a:r>
              <a:rPr lang="en-US" dirty="0" smtClean="0"/>
              <a:t> </a:t>
            </a:r>
            <a:r>
              <a:rPr lang="en-US" dirty="0" err="1" smtClean="0"/>
              <a:t>cách</a:t>
            </a:r>
            <a:r>
              <a:rPr lang="en-US" dirty="0" smtClean="0"/>
              <a:t> </a:t>
            </a:r>
            <a:r>
              <a:rPr lang="en-US" dirty="0" err="1" smtClean="0"/>
              <a:t>diễn</a:t>
            </a:r>
            <a:r>
              <a:rPr lang="en-US" dirty="0" smtClean="0"/>
              <a:t> </a:t>
            </a:r>
            <a:r>
              <a:rPr lang="en-US" dirty="0" err="1" smtClean="0"/>
              <a:t>đạt</a:t>
            </a:r>
            <a:r>
              <a:rPr lang="en-US" dirty="0" smtClean="0"/>
              <a:t> </a:t>
            </a:r>
            <a:r>
              <a:rPr lang="en-US" dirty="0" err="1" smtClean="0"/>
              <a:t>ngôn</a:t>
            </a:r>
            <a:r>
              <a:rPr lang="en-US" dirty="0" smtClean="0"/>
              <a:t> </a:t>
            </a:r>
            <a:r>
              <a:rPr lang="en-US" dirty="0" err="1" smtClean="0"/>
              <a:t>ngữ</a:t>
            </a:r>
            <a:r>
              <a:rPr lang="en-US" dirty="0" smtClean="0"/>
              <a:t> </a:t>
            </a:r>
            <a:r>
              <a:rPr lang="en-US" dirty="0" err="1" smtClean="0"/>
              <a:t>để</a:t>
            </a:r>
            <a:r>
              <a:rPr lang="en-US" dirty="0" smtClean="0"/>
              <a:t> </a:t>
            </a:r>
            <a:r>
              <a:rPr lang="en-US" dirty="0" err="1" smtClean="0"/>
              <a:t>trẻ</a:t>
            </a:r>
            <a:r>
              <a:rPr lang="en-US" dirty="0" smtClean="0"/>
              <a:t> </a:t>
            </a:r>
            <a:r>
              <a:rPr lang="en-US" dirty="0" err="1" smtClean="0"/>
              <a:t>dễ</a:t>
            </a:r>
            <a:r>
              <a:rPr lang="en-US" dirty="0" smtClean="0"/>
              <a:t> </a:t>
            </a:r>
            <a:r>
              <a:rPr lang="en-US" dirty="0" err="1" smtClean="0"/>
              <a:t>hiểu</a:t>
            </a:r>
            <a:r>
              <a:rPr lang="en-US" dirty="0" smtClean="0"/>
              <a:t> </a:t>
            </a:r>
            <a:r>
              <a:rPr lang="en-US" dirty="0" err="1" smtClean="0"/>
              <a:t>hơn</a:t>
            </a:r>
            <a:r>
              <a:rPr lang="en-US" dirty="0" smtClean="0"/>
              <a:t>. </a:t>
            </a:r>
            <a:r>
              <a:rPr lang="en-US" dirty="0" err="1" smtClean="0"/>
              <a:t>Từ</a:t>
            </a:r>
            <a:r>
              <a:rPr lang="en-US" dirty="0" smtClean="0"/>
              <a:t> </a:t>
            </a:r>
            <a:r>
              <a:rPr lang="en-US" dirty="0" err="1" smtClean="0"/>
              <a:t>đó</a:t>
            </a:r>
            <a:r>
              <a:rPr lang="en-US" dirty="0" smtClean="0"/>
              <a:t>, </a:t>
            </a:r>
            <a:r>
              <a:rPr lang="en-US" dirty="0" err="1" smtClean="0"/>
              <a:t>tôi</a:t>
            </a:r>
            <a:r>
              <a:rPr lang="en-US" dirty="0" smtClean="0"/>
              <a:t> </a:t>
            </a:r>
            <a:r>
              <a:rPr lang="en-US" dirty="0" err="1" smtClean="0"/>
              <a:t>tạo</a:t>
            </a:r>
            <a:r>
              <a:rPr lang="en-US" dirty="0" smtClean="0"/>
              <a:t> </a:t>
            </a:r>
            <a:r>
              <a:rPr lang="en-US" dirty="0" err="1" smtClean="0"/>
              <a:t>cho</a:t>
            </a:r>
            <a:r>
              <a:rPr lang="en-US" dirty="0" smtClean="0"/>
              <a:t> </a:t>
            </a:r>
            <a:r>
              <a:rPr lang="en-US" dirty="0" err="1" smtClean="0"/>
              <a:t>mình</a:t>
            </a:r>
            <a:r>
              <a:rPr lang="en-US" dirty="0" smtClean="0"/>
              <a:t> </a:t>
            </a:r>
            <a:r>
              <a:rPr lang="en-US" dirty="0" err="1" smtClean="0"/>
              <a:t>thói</a:t>
            </a:r>
            <a:r>
              <a:rPr lang="en-US" dirty="0" smtClean="0"/>
              <a:t> </a:t>
            </a:r>
            <a:r>
              <a:rPr lang="en-US" dirty="0" err="1" smtClean="0"/>
              <a:t>quen</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câu</a:t>
            </a:r>
            <a:r>
              <a:rPr lang="en-US" dirty="0" smtClean="0"/>
              <a:t> </a:t>
            </a:r>
            <a:r>
              <a:rPr lang="en-US" dirty="0" err="1" smtClean="0"/>
              <a:t>với</a:t>
            </a:r>
            <a:r>
              <a:rPr lang="en-US" dirty="0" smtClean="0"/>
              <a:t> </a:t>
            </a:r>
            <a:r>
              <a:rPr lang="en-US" dirty="0" err="1" smtClean="0"/>
              <a:t>nhiều</a:t>
            </a:r>
            <a:r>
              <a:rPr lang="en-US" dirty="0" smtClean="0"/>
              <a:t> </a:t>
            </a:r>
            <a:r>
              <a:rPr lang="en-US" dirty="0" err="1" smtClean="0"/>
              <a:t>cấu</a:t>
            </a:r>
            <a:r>
              <a:rPr lang="en-US" dirty="0" smtClean="0"/>
              <a:t> </a:t>
            </a:r>
            <a:r>
              <a:rPr lang="en-US" dirty="0" err="1" smtClean="0"/>
              <a:t>trúc</a:t>
            </a:r>
            <a:r>
              <a:rPr lang="en-US" dirty="0" smtClean="0"/>
              <a:t> </a:t>
            </a:r>
            <a:r>
              <a:rPr lang="en-US" dirty="0" err="1" smtClean="0"/>
              <a:t>khác</a:t>
            </a:r>
            <a:r>
              <a:rPr lang="en-US" dirty="0" smtClean="0"/>
              <a:t> </a:t>
            </a:r>
            <a:r>
              <a:rPr lang="en-US" dirty="0" err="1" smtClean="0"/>
              <a:t>nhau</a:t>
            </a:r>
            <a:r>
              <a:rPr lang="en-US" dirty="0" smtClean="0"/>
              <a:t> </a:t>
            </a:r>
            <a:r>
              <a:rPr lang="en-US" dirty="0" err="1" smtClean="0"/>
              <a:t>để</a:t>
            </a:r>
            <a:r>
              <a:rPr lang="en-US" dirty="0" smtClean="0"/>
              <a:t> </a:t>
            </a:r>
            <a:r>
              <a:rPr lang="en-US" dirty="0" err="1" smtClean="0"/>
              <a:t>truyền</a:t>
            </a:r>
            <a:r>
              <a:rPr lang="en-US" dirty="0" smtClean="0"/>
              <a:t> </a:t>
            </a:r>
            <a:r>
              <a:rPr lang="en-US" dirty="0" err="1" smtClean="0"/>
              <a:t>đạt</a:t>
            </a:r>
            <a:r>
              <a:rPr lang="en-US" dirty="0" smtClean="0"/>
              <a:t> </a:t>
            </a:r>
            <a:r>
              <a:rPr lang="en-US" dirty="0" err="1" smtClean="0"/>
              <a:t>đến</a:t>
            </a:r>
            <a:r>
              <a:rPr lang="en-US" dirty="0" smtClean="0"/>
              <a:t> </a:t>
            </a:r>
            <a:r>
              <a:rPr lang="en-US" dirty="0" err="1" smtClean="0"/>
              <a:t>trẻ</a:t>
            </a:r>
            <a:r>
              <a:rPr lang="en-US" dirty="0" smtClean="0"/>
              <a:t> </a:t>
            </a:r>
            <a:r>
              <a:rPr lang="en-US" dirty="0" err="1" smtClean="0"/>
              <a:t>với</a:t>
            </a:r>
            <a:r>
              <a:rPr lang="en-US" dirty="0" smtClean="0"/>
              <a:t> </a:t>
            </a:r>
            <a:r>
              <a:rPr lang="en-US" dirty="0" err="1" smtClean="0"/>
              <a:t>mong</a:t>
            </a:r>
            <a:r>
              <a:rPr lang="en-US" dirty="0" smtClean="0"/>
              <a:t> </a:t>
            </a:r>
            <a:r>
              <a:rPr lang="en-US" dirty="0" err="1" smtClean="0"/>
              <a:t>mỏi</a:t>
            </a:r>
            <a:r>
              <a:rPr lang="en-US" dirty="0" smtClean="0"/>
              <a:t> </a:t>
            </a:r>
            <a:r>
              <a:rPr lang="en-US" dirty="0" err="1" smtClean="0"/>
              <a:t>trẻ</a:t>
            </a:r>
            <a:r>
              <a:rPr lang="en-US" dirty="0" smtClean="0"/>
              <a:t> </a:t>
            </a:r>
            <a:r>
              <a:rPr lang="en-US" dirty="0" err="1" smtClean="0"/>
              <a:t>có</a:t>
            </a:r>
            <a:r>
              <a:rPr lang="en-US" dirty="0" smtClean="0"/>
              <a:t> </a:t>
            </a:r>
            <a:r>
              <a:rPr lang="en-US" dirty="0" err="1" smtClean="0"/>
              <a:t>thể</a:t>
            </a:r>
            <a:r>
              <a:rPr lang="en-US" dirty="0" smtClean="0"/>
              <a:t> </a:t>
            </a:r>
            <a:r>
              <a:rPr lang="en-US" dirty="0" err="1" smtClean="0"/>
              <a:t>lựa</a:t>
            </a:r>
            <a:r>
              <a:rPr lang="en-US" dirty="0" smtClean="0"/>
              <a:t> </a:t>
            </a:r>
            <a:r>
              <a:rPr lang="en-US" dirty="0" err="1" smtClean="0"/>
              <a:t>chọn</a:t>
            </a:r>
            <a:r>
              <a:rPr lang="en-US" dirty="0" smtClean="0"/>
              <a:t> </a:t>
            </a:r>
            <a:r>
              <a:rPr lang="en-US" dirty="0" err="1" smtClean="0"/>
              <a:t>được</a:t>
            </a:r>
            <a:r>
              <a:rPr lang="en-US" dirty="0" smtClean="0"/>
              <a:t> </a:t>
            </a:r>
            <a:r>
              <a:rPr lang="en-US" dirty="0" err="1" smtClean="0"/>
              <a:t>nhiều</a:t>
            </a:r>
            <a:r>
              <a:rPr lang="en-US" dirty="0" smtClean="0"/>
              <a:t> </a:t>
            </a:r>
            <a:r>
              <a:rPr lang="en-US" dirty="0" err="1" smtClean="0"/>
              <a:t>cách</a:t>
            </a:r>
            <a:r>
              <a:rPr lang="en-US" dirty="0" smtClean="0"/>
              <a:t> </a:t>
            </a:r>
            <a:r>
              <a:rPr lang="en-US" dirty="0" err="1" smtClean="0"/>
              <a:t>diễn</a:t>
            </a:r>
            <a:r>
              <a:rPr lang="en-US" dirty="0" smtClean="0"/>
              <a:t> </a:t>
            </a:r>
            <a:r>
              <a:rPr lang="en-US" dirty="0" err="1" smtClean="0"/>
              <a:t>đạt</a:t>
            </a:r>
            <a:r>
              <a:rPr lang="en-US" dirty="0" smtClean="0"/>
              <a:t> </a:t>
            </a:r>
            <a:r>
              <a:rPr lang="en-US" dirty="0" err="1" smtClean="0"/>
              <a:t>đơn</a:t>
            </a:r>
            <a:r>
              <a:rPr lang="en-US" dirty="0" smtClean="0"/>
              <a:t> </a:t>
            </a:r>
            <a:r>
              <a:rPr lang="en-US" dirty="0" err="1" smtClean="0"/>
              <a:t>giản</a:t>
            </a:r>
            <a:r>
              <a:rPr lang="en-US" dirty="0" smtClean="0"/>
              <a:t>, </a:t>
            </a:r>
            <a:r>
              <a:rPr lang="en-US" dirty="0" err="1" smtClean="0"/>
              <a:t>dễ</a:t>
            </a:r>
            <a:r>
              <a:rPr lang="en-US" dirty="0" smtClean="0"/>
              <a:t> </a:t>
            </a:r>
            <a:r>
              <a:rPr lang="en-US" dirty="0" err="1" smtClean="0"/>
              <a:t>hiểu</a:t>
            </a:r>
            <a:r>
              <a:rPr lang="en-US" dirty="0" smtClean="0"/>
              <a:t>, </a:t>
            </a:r>
            <a:r>
              <a:rPr lang="en-US" dirty="0" err="1" smtClean="0"/>
              <a:t>phù</a:t>
            </a:r>
            <a:r>
              <a:rPr lang="en-US" dirty="0" smtClean="0"/>
              <a:t> </a:t>
            </a:r>
            <a:r>
              <a:rPr lang="en-US" dirty="0" err="1" smtClean="0"/>
              <a:t>hợp</a:t>
            </a:r>
            <a:r>
              <a:rPr lang="en-US" dirty="0" smtClean="0"/>
              <a:t> </a:t>
            </a:r>
            <a:r>
              <a:rPr lang="en-US" dirty="0" err="1" smtClean="0"/>
              <a:t>với</a:t>
            </a:r>
            <a:r>
              <a:rPr lang="en-US" dirty="0" smtClean="0"/>
              <a:t> </a:t>
            </a:r>
            <a:r>
              <a:rPr lang="en-US" dirty="0" err="1" smtClean="0"/>
              <a:t>lứa</a:t>
            </a:r>
            <a:r>
              <a:rPr lang="en-US" dirty="0" smtClean="0"/>
              <a:t> </a:t>
            </a:r>
            <a:r>
              <a:rPr lang="en-US" dirty="0" err="1" smtClean="0"/>
              <a:t>tuổi</a:t>
            </a:r>
            <a:r>
              <a:rPr lang="en-US" dirty="0" smtClean="0"/>
              <a:t> </a:t>
            </a:r>
            <a:r>
              <a:rPr lang="en-US" dirty="0" err="1" smtClean="0"/>
              <a:t>nhà</a:t>
            </a:r>
            <a:r>
              <a:rPr lang="en-US" dirty="0" smtClean="0"/>
              <a:t> </a:t>
            </a:r>
            <a:r>
              <a:rPr lang="en-US" dirty="0" err="1" smtClean="0"/>
              <a:t>trẻ</a:t>
            </a:r>
            <a:r>
              <a:rPr lang="en-US" dirty="0" smtClean="0"/>
              <a:t>.</a:t>
            </a:r>
            <a:endParaRPr lang="vi-VN" dirty="0" smtClean="0"/>
          </a:p>
          <a:p>
            <a:pPr lvl="0"/>
            <a:r>
              <a:rPr lang="en-US" b="1" dirty="0" err="1" smtClean="0"/>
              <a:t>Đối</a:t>
            </a:r>
            <a:r>
              <a:rPr lang="en-US" b="1" dirty="0" smtClean="0"/>
              <a:t> </a:t>
            </a:r>
            <a:r>
              <a:rPr lang="en-US" b="1" dirty="0" err="1"/>
              <a:t>với</a:t>
            </a:r>
            <a:r>
              <a:rPr lang="en-US" b="1" dirty="0"/>
              <a:t> </a:t>
            </a:r>
            <a:r>
              <a:rPr lang="en-US" b="1" dirty="0" err="1"/>
              <a:t>phụ</a:t>
            </a:r>
            <a:r>
              <a:rPr lang="en-US" b="1" dirty="0"/>
              <a:t> </a:t>
            </a:r>
            <a:r>
              <a:rPr lang="en-US" b="1" dirty="0" err="1" smtClean="0"/>
              <a:t>huynh</a:t>
            </a:r>
            <a:r>
              <a:rPr lang="en-US" b="1" dirty="0" smtClean="0"/>
              <a:t>:</a:t>
            </a:r>
            <a:r>
              <a:rPr lang="vi-VN" dirty="0"/>
              <a:t> </a:t>
            </a:r>
            <a:r>
              <a:rPr lang="en-US" dirty="0" err="1" smtClean="0"/>
              <a:t>Tôi</a:t>
            </a:r>
            <a:r>
              <a:rPr lang="en-US" dirty="0" smtClean="0"/>
              <a:t> </a:t>
            </a:r>
            <a:r>
              <a:rPr lang="en-US" dirty="0" err="1"/>
              <a:t>được</a:t>
            </a:r>
            <a:r>
              <a:rPr lang="en-US" dirty="0"/>
              <a:t> tin </a:t>
            </a:r>
            <a:r>
              <a:rPr lang="en-US" dirty="0" err="1"/>
              <a:t>tưởng</a:t>
            </a:r>
            <a:r>
              <a:rPr lang="en-US" dirty="0"/>
              <a:t> </a:t>
            </a:r>
            <a:r>
              <a:rPr lang="en-US" dirty="0" err="1"/>
              <a:t>và</a:t>
            </a:r>
            <a:r>
              <a:rPr lang="en-US" dirty="0"/>
              <a:t> </a:t>
            </a:r>
            <a:r>
              <a:rPr lang="en-US" dirty="0" err="1"/>
              <a:t>được</a:t>
            </a:r>
            <a:r>
              <a:rPr lang="en-US" dirty="0"/>
              <a:t> </a:t>
            </a:r>
            <a:r>
              <a:rPr lang="en-US" dirty="0" err="1"/>
              <a:t>phụ</a:t>
            </a:r>
            <a:r>
              <a:rPr lang="en-US" dirty="0"/>
              <a:t> </a:t>
            </a:r>
            <a:r>
              <a:rPr lang="en-US" dirty="0" err="1"/>
              <a:t>huynh</a:t>
            </a:r>
            <a:r>
              <a:rPr lang="en-US" dirty="0"/>
              <a:t> </a:t>
            </a:r>
            <a:r>
              <a:rPr lang="en-US" dirty="0" err="1"/>
              <a:t>nhiệt</a:t>
            </a:r>
            <a:r>
              <a:rPr lang="en-US" dirty="0"/>
              <a:t> </a:t>
            </a:r>
            <a:r>
              <a:rPr lang="en-US" dirty="0" err="1"/>
              <a:t>tình</a:t>
            </a:r>
            <a:r>
              <a:rPr lang="en-US" dirty="0"/>
              <a:t> </a:t>
            </a:r>
            <a:r>
              <a:rPr lang="en-US" dirty="0" err="1"/>
              <a:t>phối</a:t>
            </a:r>
            <a:r>
              <a:rPr lang="en-US" dirty="0"/>
              <a:t> </a:t>
            </a:r>
            <a:r>
              <a:rPr lang="en-US" dirty="0" err="1"/>
              <a:t>kết</a:t>
            </a:r>
            <a:r>
              <a:rPr lang="en-US" dirty="0"/>
              <a:t> </a:t>
            </a:r>
            <a:r>
              <a:rPr lang="en-US" dirty="0" err="1"/>
              <a:t>hợp</a:t>
            </a:r>
            <a:r>
              <a:rPr lang="en-US" dirty="0"/>
              <a:t> </a:t>
            </a:r>
            <a:r>
              <a:rPr lang="en-US" dirty="0" err="1"/>
              <a:t>chặt</a:t>
            </a:r>
            <a:r>
              <a:rPr lang="en-US" dirty="0"/>
              <a:t> </a:t>
            </a:r>
            <a:r>
              <a:rPr lang="en-US" dirty="0" err="1"/>
              <a:t>chẽ</a:t>
            </a:r>
            <a:r>
              <a:rPr lang="en-US" dirty="0"/>
              <a:t> </a:t>
            </a:r>
            <a:r>
              <a:rPr lang="en-US" dirty="0" err="1"/>
              <a:t>trong</a:t>
            </a:r>
            <a:r>
              <a:rPr lang="en-US" dirty="0"/>
              <a:t> </a:t>
            </a:r>
            <a:r>
              <a:rPr lang="en-US" dirty="0" err="1"/>
              <a:t>công</a:t>
            </a:r>
            <a:r>
              <a:rPr lang="en-US" dirty="0"/>
              <a:t> </a:t>
            </a:r>
            <a:r>
              <a:rPr lang="en-US" dirty="0" err="1"/>
              <a:t>tác</a:t>
            </a:r>
            <a:r>
              <a:rPr lang="en-US" dirty="0"/>
              <a:t> </a:t>
            </a:r>
            <a:r>
              <a:rPr lang="en-US" dirty="0" err="1"/>
              <a:t>giáo</a:t>
            </a:r>
            <a:r>
              <a:rPr lang="en-US" dirty="0"/>
              <a:t> </a:t>
            </a:r>
            <a:r>
              <a:rPr lang="en-US" dirty="0" err="1"/>
              <a:t>dục</a:t>
            </a:r>
            <a:r>
              <a:rPr lang="en-US" dirty="0"/>
              <a:t> </a:t>
            </a:r>
            <a:r>
              <a:rPr lang="en-US" dirty="0" err="1"/>
              <a:t>trẻ</a:t>
            </a:r>
            <a:r>
              <a:rPr lang="en-US" dirty="0"/>
              <a:t>, </a:t>
            </a:r>
            <a:r>
              <a:rPr lang="en-US" dirty="0" err="1"/>
              <a:t>nhiều</a:t>
            </a:r>
            <a:r>
              <a:rPr lang="en-US" dirty="0"/>
              <a:t> </a:t>
            </a:r>
            <a:r>
              <a:rPr lang="en-US" dirty="0" err="1"/>
              <a:t>phụ</a:t>
            </a:r>
            <a:r>
              <a:rPr lang="en-US" dirty="0"/>
              <a:t> </a:t>
            </a:r>
            <a:r>
              <a:rPr lang="en-US" dirty="0" err="1"/>
              <a:t>huynh</a:t>
            </a:r>
            <a:r>
              <a:rPr lang="en-US" dirty="0"/>
              <a:t> </a:t>
            </a:r>
            <a:r>
              <a:rPr lang="en-US" dirty="0" err="1"/>
              <a:t>tỏ</a:t>
            </a:r>
            <a:r>
              <a:rPr lang="en-US" dirty="0"/>
              <a:t> </a:t>
            </a:r>
            <a:r>
              <a:rPr lang="en-US" dirty="0" err="1"/>
              <a:t>ra</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lời</a:t>
            </a:r>
            <a:r>
              <a:rPr lang="en-US" dirty="0"/>
              <a:t> </a:t>
            </a:r>
            <a:r>
              <a:rPr lang="en-US" dirty="0" err="1"/>
              <a:t>nói</a:t>
            </a:r>
            <a:r>
              <a:rPr lang="en-US" dirty="0"/>
              <a:t> </a:t>
            </a:r>
            <a:r>
              <a:rPr lang="en-US" dirty="0" err="1"/>
              <a:t>của</a:t>
            </a:r>
            <a:r>
              <a:rPr lang="en-US" dirty="0"/>
              <a:t> con </a:t>
            </a:r>
            <a:r>
              <a:rPr lang="en-US" dirty="0" err="1"/>
              <a:t>em</a:t>
            </a:r>
            <a:r>
              <a:rPr lang="en-US" dirty="0"/>
              <a:t> </a:t>
            </a:r>
            <a:r>
              <a:rPr lang="en-US" dirty="0" err="1"/>
              <a:t>mình</a:t>
            </a:r>
            <a:r>
              <a:rPr lang="en-US" dirty="0"/>
              <a:t>, </a:t>
            </a:r>
            <a:r>
              <a:rPr lang="en-US" dirty="0" err="1"/>
              <a:t>chú</a:t>
            </a:r>
            <a:r>
              <a:rPr lang="en-US" dirty="0"/>
              <a:t> ý </a:t>
            </a:r>
            <a:r>
              <a:rPr lang="en-US" dirty="0" err="1"/>
              <a:t>sửa</a:t>
            </a:r>
            <a:r>
              <a:rPr lang="en-US" dirty="0"/>
              <a:t> </a:t>
            </a:r>
            <a:r>
              <a:rPr lang="en-US" dirty="0" err="1"/>
              <a:t>sai</a:t>
            </a:r>
            <a:r>
              <a:rPr lang="en-US" dirty="0"/>
              <a:t> </a:t>
            </a:r>
            <a:r>
              <a:rPr lang="en-US" dirty="0" err="1"/>
              <a:t>trực</a:t>
            </a:r>
            <a:r>
              <a:rPr lang="en-US" dirty="0"/>
              <a:t> </a:t>
            </a:r>
            <a:r>
              <a:rPr lang="en-US" dirty="0" err="1"/>
              <a:t>tiếp</a:t>
            </a:r>
            <a:r>
              <a:rPr lang="en-US" dirty="0"/>
              <a:t> </a:t>
            </a:r>
            <a:r>
              <a:rPr lang="en-US" dirty="0" err="1"/>
              <a:t>cho</a:t>
            </a:r>
            <a:r>
              <a:rPr lang="en-US" dirty="0"/>
              <a:t> con </a:t>
            </a:r>
            <a:r>
              <a:rPr lang="en-US" dirty="0" err="1"/>
              <a:t>khi</a:t>
            </a:r>
            <a:r>
              <a:rPr lang="en-US" dirty="0"/>
              <a:t> </a:t>
            </a:r>
            <a:r>
              <a:rPr lang="en-US" dirty="0" err="1"/>
              <a:t>thấy</a:t>
            </a:r>
            <a:r>
              <a:rPr lang="en-US" dirty="0"/>
              <a:t> con </a:t>
            </a:r>
            <a:r>
              <a:rPr lang="en-US" dirty="0" err="1"/>
              <a:t>nói</a:t>
            </a:r>
            <a:r>
              <a:rPr lang="en-US" dirty="0"/>
              <a:t> </a:t>
            </a:r>
            <a:r>
              <a:rPr lang="en-US" dirty="0" err="1"/>
              <a:t>sai</a:t>
            </a:r>
            <a:r>
              <a:rPr lang="en-US" dirty="0"/>
              <a:t>, </a:t>
            </a:r>
            <a:r>
              <a:rPr lang="en-US" dirty="0" err="1"/>
              <a:t>một</a:t>
            </a:r>
            <a:r>
              <a:rPr lang="en-US" dirty="0"/>
              <a:t> </a:t>
            </a:r>
            <a:r>
              <a:rPr lang="en-US" dirty="0" err="1"/>
              <a:t>số</a:t>
            </a:r>
            <a:r>
              <a:rPr lang="en-US" dirty="0"/>
              <a:t> </a:t>
            </a:r>
            <a:r>
              <a:rPr lang="en-US" dirty="0" err="1"/>
              <a:t>phụ</a:t>
            </a:r>
            <a:r>
              <a:rPr lang="en-US" dirty="0"/>
              <a:t> </a:t>
            </a:r>
            <a:r>
              <a:rPr lang="en-US" dirty="0" err="1"/>
              <a:t>huynh</a:t>
            </a:r>
            <a:r>
              <a:rPr lang="en-US" dirty="0"/>
              <a:t> </a:t>
            </a:r>
            <a:r>
              <a:rPr lang="en-US" dirty="0" err="1"/>
              <a:t>còn</a:t>
            </a:r>
            <a:r>
              <a:rPr lang="en-US" dirty="0"/>
              <a:t> </a:t>
            </a:r>
            <a:r>
              <a:rPr lang="en-US" dirty="0" err="1"/>
              <a:t>trao</a:t>
            </a:r>
            <a:r>
              <a:rPr lang="en-US" dirty="0"/>
              <a:t> </a:t>
            </a:r>
            <a:r>
              <a:rPr lang="en-US" dirty="0" err="1"/>
              <a:t>đổi</a:t>
            </a:r>
            <a:r>
              <a:rPr lang="en-US" dirty="0"/>
              <a:t> </a:t>
            </a:r>
            <a:r>
              <a:rPr lang="en-US" dirty="0" err="1"/>
              <a:t>với</a:t>
            </a:r>
            <a:r>
              <a:rPr lang="en-US" dirty="0"/>
              <a:t> </a:t>
            </a:r>
            <a:r>
              <a:rPr lang="en-US" dirty="0" err="1"/>
              <a:t>cô</a:t>
            </a:r>
            <a:r>
              <a:rPr lang="en-US" dirty="0"/>
              <a:t> </a:t>
            </a:r>
            <a:r>
              <a:rPr lang="en-US" dirty="0" err="1"/>
              <a:t>về</a:t>
            </a:r>
            <a:r>
              <a:rPr lang="en-US" dirty="0"/>
              <a:t> </a:t>
            </a:r>
            <a:r>
              <a:rPr lang="en-US" dirty="0" err="1"/>
              <a:t>cách</a:t>
            </a:r>
            <a:r>
              <a:rPr lang="en-US" dirty="0"/>
              <a:t> </a:t>
            </a:r>
            <a:r>
              <a:rPr lang="en-US" dirty="0" err="1"/>
              <a:t>dạy</a:t>
            </a:r>
            <a:r>
              <a:rPr lang="en-US" dirty="0"/>
              <a:t> con </a:t>
            </a:r>
            <a:r>
              <a:rPr lang="en-US" dirty="0" err="1"/>
              <a:t>nói</a:t>
            </a:r>
            <a:r>
              <a:rPr lang="en-US" dirty="0"/>
              <a:t> </a:t>
            </a:r>
            <a:r>
              <a:rPr lang="en-US" dirty="0" err="1"/>
              <a:t>đúng</a:t>
            </a:r>
            <a:r>
              <a:rPr lang="en-US" dirty="0"/>
              <a:t> </a:t>
            </a:r>
            <a:r>
              <a:rPr lang="en-US" dirty="0" err="1"/>
              <a:t>và</a:t>
            </a:r>
            <a:r>
              <a:rPr lang="en-US" dirty="0"/>
              <a:t> </a:t>
            </a:r>
            <a:r>
              <a:rPr lang="en-US" dirty="0" err="1"/>
              <a:t>đủ</a:t>
            </a:r>
            <a:r>
              <a:rPr lang="en-US" dirty="0"/>
              <a:t> </a:t>
            </a:r>
            <a:r>
              <a:rPr lang="en-US" dirty="0" err="1"/>
              <a:t>câu</a:t>
            </a:r>
            <a:r>
              <a:rPr lang="en-US" dirty="0"/>
              <a:t>. </a:t>
            </a:r>
            <a:r>
              <a:rPr lang="en-US" dirty="0" err="1"/>
              <a:t>Bản</a:t>
            </a:r>
            <a:r>
              <a:rPr lang="en-US" dirty="0"/>
              <a:t> </a:t>
            </a:r>
            <a:r>
              <a:rPr lang="en-US" dirty="0" err="1"/>
              <a:t>thân</a:t>
            </a:r>
            <a:r>
              <a:rPr lang="en-US" dirty="0"/>
              <a:t> </a:t>
            </a:r>
            <a:r>
              <a:rPr lang="en-US" dirty="0" err="1"/>
              <a:t>tôi</a:t>
            </a:r>
            <a:r>
              <a:rPr lang="en-US" dirty="0"/>
              <a:t> </a:t>
            </a:r>
            <a:r>
              <a:rPr lang="en-US" dirty="0" err="1"/>
              <a:t>cảm</a:t>
            </a:r>
            <a:r>
              <a:rPr lang="en-US" dirty="0"/>
              <a:t> </a:t>
            </a:r>
            <a:r>
              <a:rPr lang="en-US" dirty="0" err="1"/>
              <a:t>thấy</a:t>
            </a:r>
            <a:r>
              <a:rPr lang="en-US" dirty="0"/>
              <a:t> </a:t>
            </a:r>
            <a:r>
              <a:rPr lang="en-US" dirty="0" err="1"/>
              <a:t>rất</a:t>
            </a:r>
            <a:r>
              <a:rPr lang="en-US" dirty="0"/>
              <a:t> </a:t>
            </a:r>
            <a:r>
              <a:rPr lang="en-US" dirty="0" err="1"/>
              <a:t>vui</a:t>
            </a:r>
            <a:r>
              <a:rPr lang="en-US" dirty="0"/>
              <a:t> </a:t>
            </a:r>
            <a:r>
              <a:rPr lang="en-US" dirty="0" err="1"/>
              <a:t>vì</a:t>
            </a:r>
            <a:r>
              <a:rPr lang="en-US" dirty="0"/>
              <a:t> </a:t>
            </a:r>
            <a:r>
              <a:rPr lang="en-US" dirty="0" err="1"/>
              <a:t>mình</a:t>
            </a:r>
            <a:r>
              <a:rPr lang="en-US" dirty="0"/>
              <a:t> </a:t>
            </a:r>
            <a:r>
              <a:rPr lang="en-US" dirty="0" err="1"/>
              <a:t>đã</a:t>
            </a:r>
            <a:r>
              <a:rPr lang="en-US" dirty="0"/>
              <a:t> </a:t>
            </a:r>
            <a:r>
              <a:rPr lang="en-US" dirty="0" err="1"/>
              <a:t>góp</a:t>
            </a:r>
            <a:r>
              <a:rPr lang="en-US" dirty="0"/>
              <a:t> </a:t>
            </a:r>
            <a:r>
              <a:rPr lang="en-US" dirty="0" err="1"/>
              <a:t>một</a:t>
            </a:r>
            <a:r>
              <a:rPr lang="en-US" dirty="0"/>
              <a:t> </a:t>
            </a:r>
            <a:r>
              <a:rPr lang="en-US" dirty="0" err="1"/>
              <a:t>phần</a:t>
            </a:r>
            <a:r>
              <a:rPr lang="en-US" dirty="0"/>
              <a:t> </a:t>
            </a:r>
            <a:r>
              <a:rPr lang="en-US" dirty="0" err="1"/>
              <a:t>nhỏ</a:t>
            </a:r>
            <a:r>
              <a:rPr lang="en-US" dirty="0"/>
              <a:t> </a:t>
            </a:r>
            <a:r>
              <a:rPr lang="en-US" dirty="0" err="1"/>
              <a:t>vào</a:t>
            </a:r>
            <a:r>
              <a:rPr lang="en-US" dirty="0"/>
              <a:t> </a:t>
            </a:r>
            <a:r>
              <a:rPr lang="en-US" dirty="0" err="1"/>
              <a:t>việc</a:t>
            </a:r>
            <a:r>
              <a:rPr lang="en-US" dirty="0"/>
              <a:t> </a:t>
            </a:r>
            <a:r>
              <a:rPr lang="en-US" dirty="0" err="1"/>
              <a:t>làm</a:t>
            </a:r>
            <a:r>
              <a:rPr lang="en-US" dirty="0"/>
              <a:t> </a:t>
            </a:r>
            <a:r>
              <a:rPr lang="en-US" dirty="0" err="1"/>
              <a:t>trong</a:t>
            </a:r>
            <a:r>
              <a:rPr lang="en-US" dirty="0"/>
              <a:t> </a:t>
            </a:r>
            <a:r>
              <a:rPr lang="en-US" dirty="0" err="1"/>
              <a:t>sáng</a:t>
            </a:r>
            <a:r>
              <a:rPr lang="en-US" dirty="0"/>
              <a:t> </a:t>
            </a:r>
            <a:r>
              <a:rPr lang="en-US" dirty="0" err="1"/>
              <a:t>tiếng</a:t>
            </a:r>
            <a:r>
              <a:rPr lang="en-US" dirty="0"/>
              <a:t> </a:t>
            </a:r>
            <a:r>
              <a:rPr lang="en-US" dirty="0" err="1"/>
              <a:t>Việt</a:t>
            </a:r>
            <a:r>
              <a:rPr lang="en-US" dirty="0"/>
              <a:t>.</a:t>
            </a:r>
          </a:p>
          <a:p>
            <a:endParaRPr lang="en-US" dirty="0"/>
          </a:p>
        </p:txBody>
      </p:sp>
    </p:spTree>
    <p:extLst>
      <p:ext uri="{BB962C8B-B14F-4D97-AF65-F5344CB8AC3E}">
        <p14:creationId xmlns:p14="http://schemas.microsoft.com/office/powerpoint/2010/main" val="117080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3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ight Arrow 3"/>
          <p:cNvSpPr/>
          <p:nvPr/>
        </p:nvSpPr>
        <p:spPr>
          <a:xfrm>
            <a:off x="0" y="-391886"/>
            <a:ext cx="3918857" cy="1530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t>Bài học</a:t>
            </a:r>
          </a:p>
          <a:p>
            <a:pPr algn="ctr"/>
            <a:r>
              <a:rPr lang="vi-VN" sz="2800" b="1" dirty="0" smtClean="0"/>
              <a:t> kinh nghiệm</a:t>
            </a:r>
            <a:endParaRPr lang="en-US" sz="2800" b="1" dirty="0"/>
          </a:p>
        </p:txBody>
      </p:sp>
      <p:sp>
        <p:nvSpPr>
          <p:cNvPr id="5" name="Rectangle 4"/>
          <p:cNvSpPr/>
          <p:nvPr/>
        </p:nvSpPr>
        <p:spPr>
          <a:xfrm>
            <a:off x="0" y="1036767"/>
            <a:ext cx="12192000" cy="5078313"/>
          </a:xfrm>
          <a:prstGeom prst="rect">
            <a:avLst/>
          </a:prstGeom>
        </p:spPr>
        <p:txBody>
          <a:bodyPr wrap="square">
            <a:spAutoFit/>
          </a:bodyPr>
          <a:lstStyle/>
          <a:p>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giáo</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viên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mầm</a:t>
            </a:r>
            <a:r>
              <a:rPr lang="en-US" dirty="0">
                <a:solidFill>
                  <a:srgbClr val="000000"/>
                </a:solidFill>
                <a:latin typeface="Times New Roman" panose="02020603050405020304" pitchFamily="18" charset="0"/>
                <a:ea typeface="Times New Roman" panose="02020603050405020304" pitchFamily="18" charset="0"/>
              </a:rPr>
              <a:t> non, </a:t>
            </a:r>
            <a:r>
              <a:rPr lang="en-US" dirty="0" err="1">
                <a:solidFill>
                  <a:srgbClr val="000000"/>
                </a:solidFill>
                <a:latin typeface="Times New Roman" panose="02020603050405020304" pitchFamily="18" charset="0"/>
                <a:ea typeface="Times New Roman" panose="02020603050405020304" pitchFamily="18" charset="0"/>
              </a:rPr>
              <a:t>trước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hết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cô</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giáo</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phải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có</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lòng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yêu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nghề</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tâm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huyết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với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nghề</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quan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tâm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chăm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sóc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trẻ</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tận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tình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đáo</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người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giáo</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viên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phải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cần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có</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năng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lực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sư</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phạm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trình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độ</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chuyên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môn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vững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vàng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Phải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thường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xuyên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nghiên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cứu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kỹ</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các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mục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đích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yêu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cầu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bài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dạy</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xây</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dựng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giáo</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án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kế</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hoạch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hoạt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động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chế</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độ</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sinh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hoạt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dành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cho</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trẻ</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luôn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có</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sự</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sáng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tạo</a:t>
            </a:r>
            <a:r>
              <a:rPr lang="en-US" dirty="0" smtClean="0">
                <a:solidFill>
                  <a:srgbClr val="000000"/>
                </a:solidFill>
                <a:latin typeface="Times New Roman" panose="02020603050405020304" pitchFamily="18" charset="0"/>
                <a:ea typeface="Times New Roman" panose="02020603050405020304" pitchFamily="18" charset="0"/>
              </a:rPr>
              <a:t>.</a:t>
            </a:r>
            <a:endParaRPr lang="vi-VN" dirty="0" smtClean="0">
              <a:solidFill>
                <a:srgbClr val="000000"/>
              </a:solidFill>
              <a:latin typeface="Times New Roman" panose="02020603050405020304" pitchFamily="18" charset="0"/>
              <a:ea typeface="Times New Roman" panose="02020603050405020304" pitchFamily="18" charset="0"/>
            </a:endParaRPr>
          </a:p>
          <a:p>
            <a:r>
              <a:rPr lang="en-US" dirty="0" err="1"/>
              <a:t>Giáo</a:t>
            </a:r>
            <a:r>
              <a:rPr lang="en-US" dirty="0"/>
              <a:t> </a:t>
            </a:r>
            <a:r>
              <a:rPr lang="en-US" dirty="0" err="1"/>
              <a:t>viên</a:t>
            </a:r>
            <a:r>
              <a:rPr lang="en-US" dirty="0"/>
              <a:t> </a:t>
            </a:r>
            <a:r>
              <a:rPr lang="en-US" dirty="0" err="1"/>
              <a:t>luôn</a:t>
            </a:r>
            <a:r>
              <a:rPr lang="en-US" dirty="0"/>
              <a:t> </a:t>
            </a:r>
            <a:r>
              <a:rPr lang="en-US" dirty="0" err="1"/>
              <a:t>có</a:t>
            </a:r>
            <a:r>
              <a:rPr lang="en-US" dirty="0"/>
              <a:t> ý </a:t>
            </a:r>
            <a:r>
              <a:rPr lang="en-US" dirty="0" err="1"/>
              <a:t>thức</a:t>
            </a:r>
            <a:r>
              <a:rPr lang="en-US" dirty="0"/>
              <a:t> </a:t>
            </a:r>
            <a:r>
              <a:rPr lang="en-US" dirty="0" err="1"/>
              <a:t>học</a:t>
            </a:r>
            <a:r>
              <a:rPr lang="en-US" dirty="0"/>
              <a:t> </a:t>
            </a:r>
            <a:r>
              <a:rPr lang="en-US" dirty="0" err="1"/>
              <a:t>hỏi</a:t>
            </a:r>
            <a:r>
              <a:rPr lang="en-US" dirty="0"/>
              <a:t> </a:t>
            </a:r>
            <a:r>
              <a:rPr lang="en-US" dirty="0" err="1"/>
              <a:t>các</a:t>
            </a:r>
            <a:r>
              <a:rPr lang="en-US" dirty="0"/>
              <a:t> </a:t>
            </a:r>
            <a:r>
              <a:rPr lang="en-US" dirty="0" err="1"/>
              <a:t>đồng</a:t>
            </a:r>
            <a:r>
              <a:rPr lang="en-US" dirty="0"/>
              <a:t> </a:t>
            </a:r>
            <a:r>
              <a:rPr lang="en-US" dirty="0" err="1"/>
              <a:t>nghiệp</a:t>
            </a:r>
            <a:r>
              <a:rPr lang="en-US" dirty="0"/>
              <a:t> </a:t>
            </a:r>
            <a:r>
              <a:rPr lang="en-US" dirty="0" err="1"/>
              <a:t>trong</a:t>
            </a:r>
            <a:r>
              <a:rPr lang="en-US" dirty="0"/>
              <a:t> </a:t>
            </a:r>
            <a:r>
              <a:rPr lang="en-US" dirty="0" err="1"/>
              <a:t>nhà</a:t>
            </a:r>
            <a:r>
              <a:rPr lang="en-US" dirty="0"/>
              <a:t> </a:t>
            </a:r>
            <a:r>
              <a:rPr lang="en-US" dirty="0" err="1"/>
              <a:t>trường</a:t>
            </a:r>
            <a:r>
              <a:rPr lang="en-US" dirty="0"/>
              <a:t> </a:t>
            </a:r>
            <a:r>
              <a:rPr lang="en-US" dirty="0" err="1"/>
              <a:t>cũng</a:t>
            </a:r>
            <a:r>
              <a:rPr lang="en-US" dirty="0"/>
              <a:t> </a:t>
            </a:r>
            <a:r>
              <a:rPr lang="en-US" dirty="0" err="1"/>
              <a:t>như</a:t>
            </a:r>
            <a:r>
              <a:rPr lang="en-US" dirty="0"/>
              <a:t> </a:t>
            </a:r>
            <a:r>
              <a:rPr lang="en-US" dirty="0" err="1"/>
              <a:t>trường</a:t>
            </a:r>
            <a:r>
              <a:rPr lang="en-US" dirty="0"/>
              <a:t> </a:t>
            </a:r>
            <a:r>
              <a:rPr lang="en-US" dirty="0" err="1"/>
              <a:t>bạn</a:t>
            </a:r>
            <a:r>
              <a:rPr lang="en-US" dirty="0"/>
              <a:t> </a:t>
            </a:r>
            <a:r>
              <a:rPr lang="en-US" dirty="0" err="1"/>
              <a:t>phải</a:t>
            </a:r>
            <a:r>
              <a:rPr lang="en-US" dirty="0"/>
              <a:t> </a:t>
            </a:r>
            <a:r>
              <a:rPr lang="en-US" dirty="0" err="1"/>
              <a:t>thường</a:t>
            </a:r>
            <a:r>
              <a:rPr lang="en-US" dirty="0"/>
              <a:t> </a:t>
            </a:r>
            <a:r>
              <a:rPr lang="en-US" dirty="0" err="1"/>
              <a:t>xuyên</a:t>
            </a:r>
            <a:r>
              <a:rPr lang="en-US" dirty="0"/>
              <a:t> </a:t>
            </a:r>
            <a:r>
              <a:rPr lang="en-US" dirty="0" err="1"/>
              <a:t>tiếp</a:t>
            </a:r>
            <a:r>
              <a:rPr lang="en-US" dirty="0"/>
              <a:t> </a:t>
            </a:r>
            <a:r>
              <a:rPr lang="en-US" dirty="0" err="1"/>
              <a:t>cận</a:t>
            </a:r>
            <a:r>
              <a:rPr lang="en-US" dirty="0"/>
              <a:t> </a:t>
            </a:r>
            <a:r>
              <a:rPr lang="en-US" dirty="0" err="1"/>
              <a:t>với</a:t>
            </a:r>
            <a:r>
              <a:rPr lang="en-US" dirty="0"/>
              <a:t> </a:t>
            </a:r>
            <a:r>
              <a:rPr lang="en-US" dirty="0" err="1"/>
              <a:t>các</a:t>
            </a:r>
            <a:r>
              <a:rPr lang="en-US" dirty="0"/>
              <a:t> </a:t>
            </a:r>
            <a:r>
              <a:rPr lang="en-US" dirty="0" err="1"/>
              <a:t>chương</a:t>
            </a:r>
            <a:r>
              <a:rPr lang="en-US" dirty="0"/>
              <a:t> </a:t>
            </a:r>
            <a:r>
              <a:rPr lang="en-US" dirty="0" err="1"/>
              <a:t>trình</a:t>
            </a:r>
            <a:r>
              <a:rPr lang="en-US" dirty="0"/>
              <a:t> </a:t>
            </a:r>
            <a:r>
              <a:rPr lang="en-US" dirty="0" err="1"/>
              <a:t>đổi</a:t>
            </a:r>
            <a:r>
              <a:rPr lang="en-US" dirty="0"/>
              <a:t> </a:t>
            </a:r>
            <a:r>
              <a:rPr lang="en-US" dirty="0" err="1"/>
              <a:t>mới</a:t>
            </a:r>
            <a:r>
              <a:rPr lang="en-US" dirty="0"/>
              <a:t> </a:t>
            </a:r>
            <a:r>
              <a:rPr lang="en-US" dirty="0" err="1"/>
              <a:t>với</a:t>
            </a:r>
            <a:r>
              <a:rPr lang="en-US" dirty="0"/>
              <a:t> </a:t>
            </a:r>
            <a:r>
              <a:rPr lang="en-US" dirty="0" err="1"/>
              <a:t>các</a:t>
            </a:r>
            <a:r>
              <a:rPr lang="en-US" dirty="0"/>
              <a:t> </a:t>
            </a:r>
            <a:r>
              <a:rPr lang="en-US" dirty="0" err="1"/>
              <a:t>công</a:t>
            </a:r>
            <a:r>
              <a:rPr lang="en-US" dirty="0"/>
              <a:t> </a:t>
            </a:r>
            <a:r>
              <a:rPr lang="en-US" dirty="0" err="1"/>
              <a:t>nghệ</a:t>
            </a:r>
            <a:r>
              <a:rPr lang="en-US" dirty="0"/>
              <a:t> </a:t>
            </a:r>
            <a:r>
              <a:rPr lang="en-US" dirty="0" err="1"/>
              <a:t>mới</a:t>
            </a:r>
            <a:r>
              <a:rPr lang="en-US" dirty="0"/>
              <a:t> </a:t>
            </a:r>
            <a:r>
              <a:rPr lang="en-US" dirty="0" err="1"/>
              <a:t>của</a:t>
            </a:r>
            <a:r>
              <a:rPr lang="en-US" dirty="0"/>
              <a:t> </a:t>
            </a:r>
            <a:r>
              <a:rPr lang="en-US" dirty="0" err="1"/>
              <a:t>thời</a:t>
            </a:r>
            <a:r>
              <a:rPr lang="en-US" dirty="0"/>
              <a:t> </a:t>
            </a:r>
            <a:r>
              <a:rPr lang="en-US" dirty="0" err="1"/>
              <a:t>đại</a:t>
            </a:r>
            <a:r>
              <a:rPr lang="en-US" dirty="0"/>
              <a:t>, </a:t>
            </a:r>
            <a:r>
              <a:rPr lang="en-US" dirty="0" err="1"/>
              <a:t>giáo</a:t>
            </a:r>
            <a:r>
              <a:rPr lang="en-US" dirty="0"/>
              <a:t> </a:t>
            </a:r>
            <a:r>
              <a:rPr lang="en-US" dirty="0" err="1"/>
              <a:t>viên</a:t>
            </a:r>
            <a:r>
              <a:rPr lang="en-US" dirty="0"/>
              <a:t> </a:t>
            </a:r>
            <a:r>
              <a:rPr lang="en-US" dirty="0" err="1"/>
              <a:t>phải</a:t>
            </a:r>
            <a:r>
              <a:rPr lang="en-US" dirty="0"/>
              <a:t> </a:t>
            </a:r>
            <a:r>
              <a:rPr lang="en-US" dirty="0" err="1"/>
              <a:t>là</a:t>
            </a:r>
            <a:r>
              <a:rPr lang="en-US" dirty="0"/>
              <a:t> </a:t>
            </a:r>
            <a:r>
              <a:rPr lang="en-US" dirty="0" err="1"/>
              <a:t>người</a:t>
            </a:r>
            <a:r>
              <a:rPr lang="en-US" dirty="0"/>
              <a:t> </a:t>
            </a:r>
            <a:r>
              <a:rPr lang="en-US" dirty="0" err="1"/>
              <a:t>năng</a:t>
            </a:r>
            <a:r>
              <a:rPr lang="en-US" dirty="0"/>
              <a:t> </a:t>
            </a:r>
            <a:r>
              <a:rPr lang="en-US" dirty="0" err="1"/>
              <a:t>động</a:t>
            </a:r>
            <a:r>
              <a:rPr lang="en-US" dirty="0"/>
              <a:t>, </a:t>
            </a:r>
            <a:r>
              <a:rPr lang="en-US" dirty="0" err="1"/>
              <a:t>linh</a:t>
            </a:r>
            <a:r>
              <a:rPr lang="en-US" dirty="0"/>
              <a:t> </a:t>
            </a:r>
            <a:r>
              <a:rPr lang="en-US" dirty="0" err="1"/>
              <a:t>hoạt</a:t>
            </a:r>
            <a:r>
              <a:rPr lang="en-US" dirty="0"/>
              <a:t>, </a:t>
            </a:r>
            <a:r>
              <a:rPr lang="en-US" dirty="0" err="1"/>
              <a:t>sáng</a:t>
            </a:r>
            <a:r>
              <a:rPr lang="en-US" dirty="0"/>
              <a:t> </a:t>
            </a:r>
            <a:r>
              <a:rPr lang="en-US" dirty="0" err="1"/>
              <a:t>tạo</a:t>
            </a:r>
            <a:r>
              <a:rPr lang="en-US" dirty="0"/>
              <a:t> </a:t>
            </a:r>
            <a:r>
              <a:rPr lang="en-US" dirty="0" err="1"/>
              <a:t>để</a:t>
            </a:r>
            <a:r>
              <a:rPr lang="en-US" dirty="0"/>
              <a:t> </a:t>
            </a:r>
            <a:r>
              <a:rPr lang="en-US" dirty="0" err="1"/>
              <a:t>tìm</a:t>
            </a:r>
            <a:r>
              <a:rPr lang="en-US" dirty="0"/>
              <a:t> </a:t>
            </a:r>
            <a:r>
              <a:rPr lang="en-US" dirty="0" err="1"/>
              <a:t>ra</a:t>
            </a:r>
            <a:r>
              <a:rPr lang="en-US" dirty="0"/>
              <a:t> </a:t>
            </a:r>
            <a:r>
              <a:rPr lang="en-US" dirty="0" err="1"/>
              <a:t>các</a:t>
            </a:r>
            <a:r>
              <a:rPr lang="en-US" dirty="0"/>
              <a:t> </a:t>
            </a:r>
            <a:r>
              <a:rPr lang="en-US" dirty="0" err="1"/>
              <a:t>biện</a:t>
            </a:r>
            <a:r>
              <a:rPr lang="en-US" dirty="0"/>
              <a:t> </a:t>
            </a:r>
            <a:r>
              <a:rPr lang="en-US" dirty="0" err="1"/>
              <a:t>pháp</a:t>
            </a:r>
            <a:r>
              <a:rPr lang="en-US" dirty="0"/>
              <a:t>, </a:t>
            </a:r>
            <a:r>
              <a:rPr lang="en-US" dirty="0" err="1"/>
              <a:t>những</a:t>
            </a:r>
            <a:r>
              <a:rPr lang="en-US" dirty="0"/>
              <a:t> </a:t>
            </a:r>
            <a:r>
              <a:rPr lang="en-US" dirty="0" err="1"/>
              <a:t>sáng</a:t>
            </a:r>
            <a:r>
              <a:rPr lang="en-US" dirty="0"/>
              <a:t> </a:t>
            </a:r>
            <a:r>
              <a:rPr lang="en-US" dirty="0" err="1"/>
              <a:t>kiến</a:t>
            </a:r>
            <a:r>
              <a:rPr lang="en-US" dirty="0"/>
              <a:t>, </a:t>
            </a:r>
            <a:r>
              <a:rPr lang="en-US" dirty="0" err="1"/>
              <a:t>các</a:t>
            </a:r>
            <a:r>
              <a:rPr lang="en-US" dirty="0"/>
              <a:t> </a:t>
            </a:r>
            <a:r>
              <a:rPr lang="en-US" dirty="0" err="1"/>
              <a:t>trò</a:t>
            </a:r>
            <a:r>
              <a:rPr lang="en-US" dirty="0"/>
              <a:t> </a:t>
            </a:r>
            <a:r>
              <a:rPr lang="en-US" dirty="0" err="1"/>
              <a:t>chơi</a:t>
            </a:r>
            <a:r>
              <a:rPr lang="en-US" dirty="0"/>
              <a:t> </a:t>
            </a:r>
            <a:r>
              <a:rPr lang="en-US" dirty="0" err="1"/>
              <a:t>mới</a:t>
            </a:r>
            <a:r>
              <a:rPr lang="en-US" dirty="0"/>
              <a:t> </a:t>
            </a:r>
            <a:r>
              <a:rPr lang="en-US" dirty="0" err="1"/>
              <a:t>sinh</a:t>
            </a:r>
            <a:r>
              <a:rPr lang="en-US" dirty="0"/>
              <a:t> </a:t>
            </a:r>
            <a:r>
              <a:rPr lang="en-US" dirty="0" err="1"/>
              <a:t>động</a:t>
            </a:r>
            <a:r>
              <a:rPr lang="en-US" dirty="0"/>
              <a:t>, </a:t>
            </a:r>
            <a:r>
              <a:rPr lang="en-US" dirty="0" err="1"/>
              <a:t>mới</a:t>
            </a:r>
            <a:r>
              <a:rPr lang="en-US" dirty="0"/>
              <a:t> </a:t>
            </a:r>
            <a:r>
              <a:rPr lang="en-US" dirty="0" err="1"/>
              <a:t>lạ</a:t>
            </a:r>
            <a:r>
              <a:rPr lang="en-US" dirty="0"/>
              <a:t> </a:t>
            </a:r>
            <a:r>
              <a:rPr lang="en-US" dirty="0" err="1"/>
              <a:t>để</a:t>
            </a:r>
            <a:r>
              <a:rPr lang="en-US" dirty="0"/>
              <a:t> </a:t>
            </a:r>
            <a:r>
              <a:rPr lang="en-US" dirty="0" err="1"/>
              <a:t>thu</a:t>
            </a:r>
            <a:r>
              <a:rPr lang="en-US" dirty="0"/>
              <a:t> </a:t>
            </a:r>
            <a:r>
              <a:rPr lang="en-US" dirty="0" err="1"/>
              <a:t>hút</a:t>
            </a:r>
            <a:r>
              <a:rPr lang="en-US" dirty="0"/>
              <a:t>, </a:t>
            </a:r>
            <a:r>
              <a:rPr lang="en-US" dirty="0" err="1"/>
              <a:t>luôi</a:t>
            </a:r>
            <a:r>
              <a:rPr lang="en-US" dirty="0"/>
              <a:t> </a:t>
            </a:r>
            <a:r>
              <a:rPr lang="en-US" dirty="0" err="1"/>
              <a:t>cuốn</a:t>
            </a:r>
            <a:r>
              <a:rPr lang="en-US" dirty="0"/>
              <a:t> </a:t>
            </a:r>
            <a:r>
              <a:rPr lang="en-US" dirty="0" err="1"/>
              <a:t>trẻ</a:t>
            </a:r>
            <a:r>
              <a:rPr lang="en-US" dirty="0"/>
              <a:t> </a:t>
            </a:r>
            <a:r>
              <a:rPr lang="en-US" dirty="0" err="1"/>
              <a:t>tham</a:t>
            </a:r>
            <a:r>
              <a:rPr lang="en-US" dirty="0"/>
              <a:t> </a:t>
            </a:r>
            <a:r>
              <a:rPr lang="en-US" dirty="0" err="1"/>
              <a:t>gia</a:t>
            </a:r>
            <a:r>
              <a:rPr lang="en-US" dirty="0"/>
              <a:t> </a:t>
            </a:r>
            <a:r>
              <a:rPr lang="en-US" dirty="0" err="1"/>
              <a:t>vào</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Giáo</a:t>
            </a:r>
            <a:r>
              <a:rPr lang="en-US" dirty="0"/>
              <a:t> </a:t>
            </a:r>
            <a:r>
              <a:rPr lang="en-US" dirty="0" err="1"/>
              <a:t>viên</a:t>
            </a:r>
            <a:r>
              <a:rPr lang="en-US" dirty="0"/>
              <a:t> </a:t>
            </a:r>
            <a:r>
              <a:rPr lang="en-US" dirty="0" err="1"/>
              <a:t>cũng</a:t>
            </a:r>
            <a:r>
              <a:rPr lang="en-US" dirty="0"/>
              <a:t> </a:t>
            </a:r>
            <a:r>
              <a:rPr lang="en-US" dirty="0" err="1"/>
              <a:t>nên</a:t>
            </a:r>
            <a:r>
              <a:rPr lang="en-US" dirty="0"/>
              <a:t> </a:t>
            </a:r>
            <a:r>
              <a:rPr lang="en-US" dirty="0" err="1"/>
              <a:t>trau</a:t>
            </a:r>
            <a:r>
              <a:rPr lang="en-US" dirty="0"/>
              <a:t> </a:t>
            </a:r>
            <a:r>
              <a:rPr lang="en-US" dirty="0" err="1"/>
              <a:t>rồi</a:t>
            </a:r>
            <a:r>
              <a:rPr lang="en-US" dirty="0"/>
              <a:t> </a:t>
            </a:r>
            <a:r>
              <a:rPr lang="en-US" dirty="0" err="1"/>
              <a:t>kiến</a:t>
            </a:r>
            <a:r>
              <a:rPr lang="en-US" dirty="0"/>
              <a:t> </a:t>
            </a:r>
            <a:r>
              <a:rPr lang="en-US" dirty="0" err="1"/>
              <a:t>thức</a:t>
            </a:r>
            <a:r>
              <a:rPr lang="en-US" dirty="0"/>
              <a:t> </a:t>
            </a:r>
            <a:r>
              <a:rPr lang="en-US" dirty="0" err="1"/>
              <a:t>của</a:t>
            </a:r>
            <a:r>
              <a:rPr lang="en-US" dirty="0"/>
              <a:t> </a:t>
            </a:r>
            <a:r>
              <a:rPr lang="en-US" dirty="0" err="1"/>
              <a:t>mình</a:t>
            </a:r>
            <a:r>
              <a:rPr lang="en-US" dirty="0"/>
              <a:t> </a:t>
            </a:r>
            <a:r>
              <a:rPr lang="en-US" dirty="0" err="1"/>
              <a:t>bằng</a:t>
            </a:r>
            <a:r>
              <a:rPr lang="en-US" dirty="0"/>
              <a:t> </a:t>
            </a:r>
            <a:r>
              <a:rPr lang="en-US" dirty="0" err="1"/>
              <a:t>việc</a:t>
            </a:r>
            <a:r>
              <a:rPr lang="en-US" dirty="0"/>
              <a:t> </a:t>
            </a:r>
            <a:r>
              <a:rPr lang="en-US" dirty="0" err="1"/>
              <a:t>học</a:t>
            </a:r>
            <a:r>
              <a:rPr lang="en-US" dirty="0"/>
              <a:t> </a:t>
            </a:r>
            <a:r>
              <a:rPr lang="en-US" dirty="0" err="1"/>
              <a:t>tập</a:t>
            </a:r>
            <a:r>
              <a:rPr lang="en-US" dirty="0"/>
              <a:t> </a:t>
            </a:r>
            <a:r>
              <a:rPr lang="en-US" dirty="0" err="1"/>
              <a:t>để</a:t>
            </a:r>
            <a:r>
              <a:rPr lang="en-US" dirty="0"/>
              <a:t> </a:t>
            </a:r>
            <a:r>
              <a:rPr lang="en-US" dirty="0" err="1"/>
              <a:t>nâng</a:t>
            </a:r>
            <a:r>
              <a:rPr lang="en-US" dirty="0"/>
              <a:t> </a:t>
            </a:r>
            <a:r>
              <a:rPr lang="en-US" dirty="0" err="1"/>
              <a:t>cao</a:t>
            </a:r>
            <a:r>
              <a:rPr lang="en-US" dirty="0"/>
              <a:t> </a:t>
            </a:r>
            <a:r>
              <a:rPr lang="en-US" dirty="0" err="1"/>
              <a:t>trình</a:t>
            </a:r>
            <a:r>
              <a:rPr lang="en-US" dirty="0"/>
              <a:t> </a:t>
            </a:r>
            <a:r>
              <a:rPr lang="en-US" dirty="0" err="1"/>
              <a:t>độ</a:t>
            </a:r>
            <a:r>
              <a:rPr lang="en-US" dirty="0"/>
              <a:t> </a:t>
            </a:r>
            <a:r>
              <a:rPr lang="en-US" dirty="0" err="1"/>
              <a:t>chuyên</a:t>
            </a:r>
            <a:r>
              <a:rPr lang="en-US" dirty="0"/>
              <a:t> </a:t>
            </a:r>
            <a:r>
              <a:rPr lang="en-US" dirty="0" err="1"/>
              <a:t>môn</a:t>
            </a:r>
            <a:r>
              <a:rPr lang="en-US" dirty="0"/>
              <a:t>, </a:t>
            </a:r>
            <a:r>
              <a:rPr lang="en-US" dirty="0" err="1"/>
              <a:t>đáp</a:t>
            </a:r>
            <a:r>
              <a:rPr lang="en-US" dirty="0"/>
              <a:t> </a:t>
            </a:r>
            <a:r>
              <a:rPr lang="en-US" dirty="0" err="1"/>
              <a:t>ứng</a:t>
            </a:r>
            <a:r>
              <a:rPr lang="en-US" dirty="0"/>
              <a:t> </a:t>
            </a:r>
            <a:r>
              <a:rPr lang="en-US" dirty="0" err="1"/>
              <a:t>nhu</a:t>
            </a:r>
            <a:r>
              <a:rPr lang="en-US" dirty="0"/>
              <a:t> </a:t>
            </a:r>
            <a:r>
              <a:rPr lang="en-US" dirty="0" err="1"/>
              <a:t>cầu</a:t>
            </a:r>
            <a:r>
              <a:rPr lang="en-US" dirty="0"/>
              <a:t> </a:t>
            </a:r>
            <a:r>
              <a:rPr lang="en-US" dirty="0" err="1"/>
              <a:t>của</a:t>
            </a:r>
            <a:r>
              <a:rPr lang="en-US" dirty="0"/>
              <a:t> </a:t>
            </a:r>
            <a:r>
              <a:rPr lang="en-US" dirty="0" err="1"/>
              <a:t>thời</a:t>
            </a:r>
            <a:r>
              <a:rPr lang="en-US" dirty="0"/>
              <a:t> </a:t>
            </a:r>
            <a:r>
              <a:rPr lang="en-US" dirty="0" err="1"/>
              <a:t>đại</a:t>
            </a:r>
            <a:r>
              <a:rPr lang="en-US" dirty="0"/>
              <a:t>, </a:t>
            </a:r>
            <a:r>
              <a:rPr lang="en-US" dirty="0" err="1"/>
              <a:t>đặc</a:t>
            </a:r>
            <a:r>
              <a:rPr lang="en-US" dirty="0"/>
              <a:t> </a:t>
            </a:r>
            <a:r>
              <a:rPr lang="en-US" dirty="0" err="1"/>
              <a:t>biệt</a:t>
            </a:r>
            <a:r>
              <a:rPr lang="en-US" dirty="0"/>
              <a:t> </a:t>
            </a:r>
            <a:r>
              <a:rPr lang="en-US" dirty="0" err="1"/>
              <a:t>để</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tốt</a:t>
            </a:r>
            <a:r>
              <a:rPr lang="en-US" dirty="0"/>
              <a:t> </a:t>
            </a:r>
            <a:r>
              <a:rPr lang="en-US" dirty="0" err="1"/>
              <a:t>cho</a:t>
            </a:r>
            <a:r>
              <a:rPr lang="en-US" dirty="0"/>
              <a:t> </a:t>
            </a:r>
            <a:r>
              <a:rPr lang="en-US" dirty="0" err="1"/>
              <a:t>trẻ</a:t>
            </a:r>
            <a:r>
              <a:rPr lang="en-US" dirty="0"/>
              <a:t> 24 </a:t>
            </a:r>
            <a:r>
              <a:rPr lang="en-US" b="1" dirty="0"/>
              <a:t>-</a:t>
            </a:r>
            <a:r>
              <a:rPr lang="en-US" dirty="0"/>
              <a:t> 36 </a:t>
            </a:r>
            <a:r>
              <a:rPr lang="en-US" dirty="0" err="1"/>
              <a:t>tháng</a:t>
            </a:r>
            <a:r>
              <a:rPr lang="en-US" dirty="0"/>
              <a:t>, </a:t>
            </a:r>
            <a:r>
              <a:rPr lang="en-US" dirty="0" err="1"/>
              <a:t>giáo</a:t>
            </a:r>
            <a:r>
              <a:rPr lang="en-US" dirty="0"/>
              <a:t> </a:t>
            </a:r>
            <a:r>
              <a:rPr lang="en-US" dirty="0" err="1"/>
              <a:t>viên</a:t>
            </a:r>
            <a:r>
              <a:rPr lang="en-US" dirty="0"/>
              <a:t> </a:t>
            </a:r>
            <a:r>
              <a:rPr lang="en-US" dirty="0" err="1"/>
              <a:t>cần</a:t>
            </a:r>
            <a:r>
              <a:rPr lang="en-US" dirty="0"/>
              <a:t> </a:t>
            </a:r>
            <a:r>
              <a:rPr lang="en-US" dirty="0" err="1"/>
              <a:t>phải</a:t>
            </a:r>
            <a:r>
              <a:rPr lang="en-US" dirty="0"/>
              <a:t> </a:t>
            </a:r>
            <a:r>
              <a:rPr lang="en-US" dirty="0" err="1"/>
              <a:t>có</a:t>
            </a:r>
            <a:r>
              <a:rPr lang="en-US" dirty="0"/>
              <a:t> </a:t>
            </a:r>
            <a:r>
              <a:rPr lang="en-US" dirty="0" err="1"/>
              <a:t>một</a:t>
            </a:r>
            <a:r>
              <a:rPr lang="en-US" dirty="0"/>
              <a:t> </a:t>
            </a:r>
            <a:r>
              <a:rPr lang="en-US" dirty="0" err="1"/>
              <a:t>đức</a:t>
            </a:r>
            <a:r>
              <a:rPr lang="en-US" dirty="0"/>
              <a:t> </a:t>
            </a:r>
            <a:r>
              <a:rPr lang="en-US" dirty="0" err="1"/>
              <a:t>tính</a:t>
            </a:r>
            <a:r>
              <a:rPr lang="en-US" dirty="0"/>
              <a:t> </a:t>
            </a:r>
            <a:r>
              <a:rPr lang="en-US" dirty="0" err="1"/>
              <a:t>kiên</a:t>
            </a:r>
            <a:r>
              <a:rPr lang="en-US" dirty="0"/>
              <a:t> </a:t>
            </a:r>
            <a:r>
              <a:rPr lang="en-US" dirty="0" err="1"/>
              <a:t>trì</a:t>
            </a:r>
            <a:r>
              <a:rPr lang="en-US" dirty="0"/>
              <a:t> </a:t>
            </a:r>
            <a:r>
              <a:rPr lang="en-US" dirty="0" err="1"/>
              <a:t>và</a:t>
            </a:r>
            <a:r>
              <a:rPr lang="en-US" dirty="0"/>
              <a:t> </a:t>
            </a:r>
            <a:r>
              <a:rPr lang="en-US" dirty="0" err="1"/>
              <a:t>lâu</a:t>
            </a:r>
            <a:r>
              <a:rPr lang="en-US" dirty="0"/>
              <a:t> </a:t>
            </a:r>
            <a:r>
              <a:rPr lang="en-US" dirty="0" err="1"/>
              <a:t>dài</a:t>
            </a:r>
            <a:r>
              <a:rPr lang="en-US" dirty="0"/>
              <a:t>, </a:t>
            </a:r>
            <a:r>
              <a:rPr lang="en-US" dirty="0" err="1"/>
              <a:t>từ</a:t>
            </a:r>
            <a:r>
              <a:rPr lang="en-US" dirty="0"/>
              <a:t> </a:t>
            </a:r>
            <a:r>
              <a:rPr lang="en-US" dirty="0" err="1"/>
              <a:t>đó</a:t>
            </a:r>
            <a:r>
              <a:rPr lang="en-US" dirty="0"/>
              <a:t> </a:t>
            </a:r>
            <a:r>
              <a:rPr lang="en-US" dirty="0" err="1"/>
              <a:t>dần</a:t>
            </a:r>
            <a:r>
              <a:rPr lang="en-US" dirty="0"/>
              <a:t> </a:t>
            </a:r>
            <a:r>
              <a:rPr lang="en-US" dirty="0" err="1"/>
              <a:t>hình</a:t>
            </a:r>
            <a:r>
              <a:rPr lang="en-US" dirty="0"/>
              <a:t> </a:t>
            </a:r>
            <a:r>
              <a:rPr lang="en-US" dirty="0" err="1"/>
              <a:t>thành</a:t>
            </a:r>
            <a:r>
              <a:rPr lang="en-US" dirty="0"/>
              <a:t> </a:t>
            </a:r>
            <a:r>
              <a:rPr lang="en-US" dirty="0" err="1"/>
              <a:t>các</a:t>
            </a:r>
            <a:r>
              <a:rPr lang="en-US" dirty="0"/>
              <a:t> </a:t>
            </a:r>
            <a:r>
              <a:rPr lang="en-US" dirty="0" err="1"/>
              <a:t>kỹ</a:t>
            </a:r>
            <a:r>
              <a:rPr lang="en-US" dirty="0"/>
              <a:t> </a:t>
            </a:r>
            <a:r>
              <a:rPr lang="en-US" dirty="0" err="1"/>
              <a:t>năng</a:t>
            </a:r>
            <a:r>
              <a:rPr lang="en-US" dirty="0"/>
              <a:t>, </a:t>
            </a:r>
            <a:r>
              <a:rPr lang="en-US" dirty="0" err="1"/>
              <a:t>kỹ</a:t>
            </a:r>
            <a:r>
              <a:rPr lang="en-US" dirty="0"/>
              <a:t> </a:t>
            </a:r>
            <a:r>
              <a:rPr lang="en-US" dirty="0" err="1"/>
              <a:t>xảo</a:t>
            </a:r>
            <a:r>
              <a:rPr lang="en-US" dirty="0"/>
              <a:t> </a:t>
            </a:r>
            <a:r>
              <a:rPr lang="en-US" dirty="0" err="1"/>
              <a:t>của</a:t>
            </a:r>
            <a:r>
              <a:rPr lang="en-US" dirty="0"/>
              <a:t> </a:t>
            </a:r>
            <a:r>
              <a:rPr lang="en-US" dirty="0" err="1"/>
              <a:t>người</a:t>
            </a:r>
            <a:r>
              <a:rPr lang="en-US" dirty="0"/>
              <a:t> </a:t>
            </a:r>
            <a:r>
              <a:rPr lang="en-US" dirty="0" err="1"/>
              <a:t>giáo</a:t>
            </a:r>
            <a:r>
              <a:rPr lang="en-US" dirty="0"/>
              <a:t> </a:t>
            </a:r>
            <a:r>
              <a:rPr lang="en-US" dirty="0" err="1"/>
              <a:t>viên</a:t>
            </a:r>
            <a:r>
              <a:rPr lang="en-US" dirty="0"/>
              <a:t>, </a:t>
            </a:r>
            <a:r>
              <a:rPr lang="en-US" dirty="0" err="1"/>
              <a:t>nhằm</a:t>
            </a:r>
            <a:r>
              <a:rPr lang="en-US" dirty="0"/>
              <a:t> </a:t>
            </a:r>
            <a:r>
              <a:rPr lang="en-US" dirty="0" err="1"/>
              <a:t>tích</a:t>
            </a:r>
            <a:r>
              <a:rPr lang="en-US" dirty="0"/>
              <a:t> </a:t>
            </a:r>
            <a:r>
              <a:rPr lang="en-US" dirty="0" err="1"/>
              <a:t>luỹ</a:t>
            </a:r>
            <a:r>
              <a:rPr lang="en-US" dirty="0"/>
              <a:t> </a:t>
            </a:r>
            <a:r>
              <a:rPr lang="en-US" dirty="0" err="1"/>
              <a:t>các</a:t>
            </a:r>
            <a:r>
              <a:rPr lang="en-US" dirty="0"/>
              <a:t> </a:t>
            </a:r>
            <a:r>
              <a:rPr lang="en-US" dirty="0" err="1"/>
              <a:t>kinh</a:t>
            </a:r>
            <a:r>
              <a:rPr lang="en-US" dirty="0"/>
              <a:t> </a:t>
            </a:r>
            <a:r>
              <a:rPr lang="en-US" dirty="0" err="1"/>
              <a:t>nghiệm</a:t>
            </a:r>
            <a:r>
              <a:rPr lang="en-US" dirty="0"/>
              <a:t> </a:t>
            </a:r>
            <a:r>
              <a:rPr lang="en-US" dirty="0" err="1"/>
              <a:t>trong</a:t>
            </a:r>
            <a:r>
              <a:rPr lang="en-US" dirty="0"/>
              <a:t> </a:t>
            </a:r>
            <a:r>
              <a:rPr lang="en-US" dirty="0" err="1"/>
              <a:t>giảng</a:t>
            </a:r>
            <a:r>
              <a:rPr lang="en-US" dirty="0"/>
              <a:t> </a:t>
            </a:r>
            <a:r>
              <a:rPr lang="en-US" dirty="0" err="1"/>
              <a:t>dạy</a:t>
            </a:r>
            <a:r>
              <a:rPr lang="en-US" dirty="0"/>
              <a:t>.</a:t>
            </a:r>
          </a:p>
          <a:p>
            <a:r>
              <a:rPr lang="en-US" dirty="0"/>
              <a:t>    </a:t>
            </a:r>
            <a:r>
              <a:rPr lang="en-US" dirty="0" err="1"/>
              <a:t>Mặt</a:t>
            </a:r>
            <a:r>
              <a:rPr lang="en-US" dirty="0"/>
              <a:t> </a:t>
            </a:r>
            <a:r>
              <a:rPr lang="en-US" dirty="0" err="1"/>
              <a:t>khác</a:t>
            </a:r>
            <a:r>
              <a:rPr lang="en-US" dirty="0"/>
              <a:t>, </a:t>
            </a:r>
            <a:r>
              <a:rPr lang="en-US" dirty="0" err="1"/>
              <a:t>cô</a:t>
            </a:r>
            <a:r>
              <a:rPr lang="en-US" dirty="0"/>
              <a:t> </a:t>
            </a:r>
            <a:r>
              <a:rPr lang="en-US" dirty="0" err="1"/>
              <a:t>giáo</a:t>
            </a:r>
            <a:r>
              <a:rPr lang="en-US" dirty="0"/>
              <a:t> </a:t>
            </a:r>
            <a:r>
              <a:rPr lang="en-US" dirty="0" err="1"/>
              <a:t>cần</a:t>
            </a:r>
            <a:r>
              <a:rPr lang="en-US" dirty="0"/>
              <a:t> </a:t>
            </a:r>
            <a:r>
              <a:rPr lang="en-US" dirty="0" err="1"/>
              <a:t>phải</a:t>
            </a:r>
            <a:r>
              <a:rPr lang="en-US" dirty="0"/>
              <a:t> </a:t>
            </a:r>
            <a:r>
              <a:rPr lang="en-US" dirty="0" err="1"/>
              <a:t>biết</a:t>
            </a:r>
            <a:r>
              <a:rPr lang="en-US" dirty="0"/>
              <a:t> </a:t>
            </a:r>
            <a:r>
              <a:rPr lang="en-US" dirty="0" err="1"/>
              <a:t>cách</a:t>
            </a:r>
            <a:r>
              <a:rPr lang="en-US" dirty="0"/>
              <a:t> </a:t>
            </a:r>
            <a:r>
              <a:rPr lang="en-US" dirty="0" err="1"/>
              <a:t>để</a:t>
            </a:r>
            <a:r>
              <a:rPr lang="en-US" dirty="0"/>
              <a:t> </a:t>
            </a:r>
            <a:r>
              <a:rPr lang="en-US" dirty="0" err="1"/>
              <a:t>làm</a:t>
            </a:r>
            <a:r>
              <a:rPr lang="en-US" dirty="0"/>
              <a:t> </a:t>
            </a:r>
            <a:r>
              <a:rPr lang="en-US" dirty="0" err="1"/>
              <a:t>một</a:t>
            </a:r>
            <a:r>
              <a:rPr lang="en-US" dirty="0"/>
              <a:t> </a:t>
            </a:r>
            <a:r>
              <a:rPr lang="en-US" dirty="0" err="1"/>
              <a:t>người</a:t>
            </a:r>
            <a:r>
              <a:rPr lang="en-US" dirty="0"/>
              <a:t> </a:t>
            </a:r>
            <a:r>
              <a:rPr lang="en-US" dirty="0" err="1"/>
              <a:t>thầy</a:t>
            </a:r>
            <a:r>
              <a:rPr lang="en-US" dirty="0"/>
              <a:t>, </a:t>
            </a:r>
            <a:r>
              <a:rPr lang="en-US" dirty="0" err="1"/>
              <a:t>người</a:t>
            </a:r>
            <a:r>
              <a:rPr lang="en-US" dirty="0"/>
              <a:t> </a:t>
            </a:r>
            <a:r>
              <a:rPr lang="en-US" dirty="0" err="1"/>
              <a:t>bạn</a:t>
            </a:r>
            <a:r>
              <a:rPr lang="en-US" dirty="0"/>
              <a:t> </a:t>
            </a:r>
            <a:r>
              <a:rPr lang="en-US" dirty="0" err="1"/>
              <a:t>biết</a:t>
            </a:r>
            <a:r>
              <a:rPr lang="en-US" dirty="0"/>
              <a:t> chia </a:t>
            </a:r>
            <a:r>
              <a:rPr lang="en-US" dirty="0" err="1"/>
              <a:t>sẻ</a:t>
            </a:r>
            <a:r>
              <a:rPr lang="en-US" dirty="0"/>
              <a:t>, </a:t>
            </a:r>
            <a:r>
              <a:rPr lang="en-US" dirty="0" err="1"/>
              <a:t>lắng</a:t>
            </a:r>
            <a:r>
              <a:rPr lang="en-US" dirty="0"/>
              <a:t> </a:t>
            </a:r>
            <a:r>
              <a:rPr lang="en-US" dirty="0" err="1"/>
              <a:t>nghe</a:t>
            </a:r>
            <a:r>
              <a:rPr lang="en-US" dirty="0"/>
              <a:t> </a:t>
            </a:r>
            <a:r>
              <a:rPr lang="en-US" dirty="0" err="1"/>
              <a:t>và</a:t>
            </a:r>
            <a:r>
              <a:rPr lang="en-US" dirty="0"/>
              <a:t> </a:t>
            </a:r>
            <a:r>
              <a:rPr lang="en-US" dirty="0" err="1"/>
              <a:t>thấu</a:t>
            </a:r>
            <a:r>
              <a:rPr lang="en-US" dirty="0"/>
              <a:t> </a:t>
            </a:r>
            <a:r>
              <a:rPr lang="en-US" dirty="0" err="1"/>
              <a:t>hiểu</a:t>
            </a:r>
            <a:r>
              <a:rPr lang="en-US" dirty="0"/>
              <a:t> </a:t>
            </a:r>
            <a:r>
              <a:rPr lang="en-US" dirty="0" err="1"/>
              <a:t>từng</a:t>
            </a:r>
            <a:r>
              <a:rPr lang="en-US" dirty="0"/>
              <a:t> </a:t>
            </a:r>
            <a:r>
              <a:rPr lang="en-US" dirty="0" err="1"/>
              <a:t>đặc</a:t>
            </a:r>
            <a:r>
              <a:rPr lang="en-US" dirty="0"/>
              <a:t> </a:t>
            </a:r>
            <a:r>
              <a:rPr lang="en-US" dirty="0" err="1"/>
              <a:t>điểm</a:t>
            </a:r>
            <a:r>
              <a:rPr lang="en-US" dirty="0"/>
              <a:t> </a:t>
            </a:r>
            <a:r>
              <a:rPr lang="en-US" dirty="0" err="1"/>
              <a:t>tâm</a:t>
            </a:r>
            <a:r>
              <a:rPr lang="en-US" dirty="0"/>
              <a:t> </a:t>
            </a:r>
            <a:r>
              <a:rPr lang="en-US" dirty="0" err="1"/>
              <a:t>lý</a:t>
            </a:r>
            <a:r>
              <a:rPr lang="en-US" dirty="0"/>
              <a:t> </a:t>
            </a:r>
            <a:r>
              <a:rPr lang="en-US" dirty="0" err="1"/>
              <a:t>của</a:t>
            </a:r>
            <a:r>
              <a:rPr lang="en-US" dirty="0"/>
              <a:t> </a:t>
            </a:r>
            <a:r>
              <a:rPr lang="en-US" dirty="0" err="1"/>
              <a:t>trẻ</a:t>
            </a:r>
            <a:r>
              <a:rPr lang="en-US" dirty="0"/>
              <a:t> </a:t>
            </a:r>
            <a:r>
              <a:rPr lang="en-US" dirty="0" err="1"/>
              <a:t>thơ</a:t>
            </a:r>
            <a:r>
              <a:rPr lang="en-US" dirty="0"/>
              <a:t> .</a:t>
            </a:r>
            <a:r>
              <a:rPr lang="en-US" dirty="0" err="1"/>
              <a:t>Từ</a:t>
            </a:r>
            <a:r>
              <a:rPr lang="en-US" dirty="0"/>
              <a:t> </a:t>
            </a:r>
            <a:r>
              <a:rPr lang="en-US" dirty="0" err="1"/>
              <a:t>đó</a:t>
            </a:r>
            <a:r>
              <a:rPr lang="en-US" dirty="0"/>
              <a:t>, </a:t>
            </a:r>
            <a:r>
              <a:rPr lang="en-US" dirty="0" err="1"/>
              <a:t>tạo</a:t>
            </a:r>
            <a:r>
              <a:rPr lang="en-US" dirty="0"/>
              <a:t> </a:t>
            </a:r>
            <a:r>
              <a:rPr lang="en-US" dirty="0" err="1"/>
              <a:t>được</a:t>
            </a:r>
            <a:r>
              <a:rPr lang="en-US" dirty="0"/>
              <a:t> </a:t>
            </a:r>
            <a:r>
              <a:rPr lang="en-US" dirty="0" err="1"/>
              <a:t>niềm</a:t>
            </a:r>
            <a:r>
              <a:rPr lang="en-US" dirty="0"/>
              <a:t> tin, </a:t>
            </a:r>
            <a:r>
              <a:rPr lang="en-US" dirty="0" err="1"/>
              <a:t>sự</a:t>
            </a:r>
            <a:r>
              <a:rPr lang="en-US" dirty="0"/>
              <a:t> </a:t>
            </a:r>
            <a:r>
              <a:rPr lang="en-US" dirty="0" err="1"/>
              <a:t>gần</a:t>
            </a:r>
            <a:r>
              <a:rPr lang="en-US" dirty="0"/>
              <a:t> </a:t>
            </a:r>
            <a:r>
              <a:rPr lang="en-US" dirty="0" err="1"/>
              <a:t>gũi</a:t>
            </a:r>
            <a:r>
              <a:rPr lang="en-US" dirty="0"/>
              <a:t> </a:t>
            </a:r>
            <a:r>
              <a:rPr lang="en-US" dirty="0" err="1"/>
              <a:t>gữa</a:t>
            </a:r>
            <a:r>
              <a:rPr lang="en-US" dirty="0"/>
              <a:t> </a:t>
            </a:r>
            <a:r>
              <a:rPr lang="en-US" dirty="0" err="1"/>
              <a:t>cô</a:t>
            </a:r>
            <a:r>
              <a:rPr lang="en-US" dirty="0"/>
              <a:t> </a:t>
            </a:r>
            <a:r>
              <a:rPr lang="en-US" dirty="0" err="1"/>
              <a:t>với</a:t>
            </a:r>
            <a:r>
              <a:rPr lang="en-US" dirty="0"/>
              <a:t> </a:t>
            </a:r>
            <a:r>
              <a:rPr lang="en-US" dirty="0" err="1"/>
              <a:t>trẻ</a:t>
            </a:r>
            <a:r>
              <a:rPr lang="en-US" dirty="0"/>
              <a:t> </a:t>
            </a:r>
            <a:r>
              <a:rPr lang="en-US" dirty="0" err="1"/>
              <a:t>và</a:t>
            </a:r>
            <a:r>
              <a:rPr lang="en-US" dirty="0"/>
              <a:t> </a:t>
            </a:r>
            <a:r>
              <a:rPr lang="en-US" dirty="0" err="1"/>
              <a:t>thúc</a:t>
            </a:r>
            <a:r>
              <a:rPr lang="en-US" dirty="0"/>
              <a:t> </a:t>
            </a:r>
            <a:r>
              <a:rPr lang="en-US" dirty="0" err="1"/>
              <a:t>đẩy</a:t>
            </a:r>
            <a:r>
              <a:rPr lang="en-US" dirty="0"/>
              <a:t> </a:t>
            </a:r>
            <a:r>
              <a:rPr lang="en-US" dirty="0" err="1"/>
              <a:t>sự</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dựa</a:t>
            </a:r>
            <a:r>
              <a:rPr lang="en-US" dirty="0"/>
              <a:t> </a:t>
            </a:r>
            <a:r>
              <a:rPr lang="en-US" dirty="0" err="1"/>
              <a:t>trên</a:t>
            </a:r>
            <a:r>
              <a:rPr lang="en-US" dirty="0"/>
              <a:t> </a:t>
            </a:r>
            <a:r>
              <a:rPr lang="en-US" dirty="0" err="1"/>
              <a:t>kinh</a:t>
            </a:r>
            <a:r>
              <a:rPr lang="en-US" dirty="0"/>
              <a:t> </a:t>
            </a:r>
            <a:r>
              <a:rPr lang="en-US" dirty="0" err="1"/>
              <a:t>nghiệm</a:t>
            </a:r>
            <a:r>
              <a:rPr lang="en-US" dirty="0"/>
              <a:t> </a:t>
            </a:r>
            <a:r>
              <a:rPr lang="en-US" dirty="0" err="1"/>
              <a:t>của</a:t>
            </a:r>
            <a:r>
              <a:rPr lang="en-US" dirty="0"/>
              <a:t> </a:t>
            </a:r>
            <a:r>
              <a:rPr lang="en-US" dirty="0" err="1"/>
              <a:t>từng</a:t>
            </a:r>
            <a:r>
              <a:rPr lang="en-US" dirty="0"/>
              <a:t> </a:t>
            </a:r>
            <a:r>
              <a:rPr lang="en-US" dirty="0" err="1"/>
              <a:t>cá</a:t>
            </a:r>
            <a:r>
              <a:rPr lang="en-US" dirty="0"/>
              <a:t> </a:t>
            </a:r>
            <a:r>
              <a:rPr lang="en-US" dirty="0" err="1"/>
              <a:t>nhân</a:t>
            </a:r>
            <a:r>
              <a:rPr lang="en-US" dirty="0"/>
              <a:t> </a:t>
            </a:r>
            <a:r>
              <a:rPr lang="en-US" dirty="0" err="1"/>
              <a:t>trẻ</a:t>
            </a:r>
            <a:r>
              <a:rPr lang="en-US" dirty="0"/>
              <a:t> </a:t>
            </a:r>
            <a:r>
              <a:rPr lang="en-US" dirty="0" err="1"/>
              <a:t>tạo</a:t>
            </a:r>
            <a:r>
              <a:rPr lang="en-US" dirty="0"/>
              <a:t> </a:t>
            </a:r>
            <a:r>
              <a:rPr lang="en-US" dirty="0" err="1"/>
              <a:t>cho</a:t>
            </a:r>
            <a:r>
              <a:rPr lang="en-US" dirty="0"/>
              <a:t> </a:t>
            </a:r>
            <a:r>
              <a:rPr lang="en-US" dirty="0" err="1"/>
              <a:t>trẻ</a:t>
            </a:r>
            <a:r>
              <a:rPr lang="en-US" dirty="0"/>
              <a:t> </a:t>
            </a:r>
            <a:r>
              <a:rPr lang="en-US" dirty="0" err="1"/>
              <a:t>hứng</a:t>
            </a:r>
            <a:r>
              <a:rPr lang="en-US" dirty="0"/>
              <a:t> </a:t>
            </a:r>
            <a:r>
              <a:rPr lang="en-US" dirty="0" err="1"/>
              <a:t>thú</a:t>
            </a:r>
            <a:r>
              <a:rPr lang="en-US" dirty="0"/>
              <a:t> </a:t>
            </a:r>
            <a:r>
              <a:rPr lang="en-US" dirty="0" err="1"/>
              <a:t>trong</a:t>
            </a:r>
            <a:r>
              <a:rPr lang="en-US" dirty="0"/>
              <a:t> </a:t>
            </a:r>
            <a:r>
              <a:rPr lang="en-US" dirty="0" err="1"/>
              <a:t>giao</a:t>
            </a:r>
            <a:r>
              <a:rPr lang="en-US" dirty="0"/>
              <a:t> </a:t>
            </a:r>
            <a:r>
              <a:rPr lang="en-US" dirty="0" err="1"/>
              <a:t>tiếp</a:t>
            </a:r>
            <a:r>
              <a:rPr lang="en-US" dirty="0"/>
              <a:t>.</a:t>
            </a:r>
          </a:p>
          <a:p>
            <a:r>
              <a:rPr lang="en-US" dirty="0"/>
              <a:t>    </a:t>
            </a:r>
            <a:r>
              <a:rPr lang="en-US" dirty="0" err="1"/>
              <a:t>Sử</a:t>
            </a:r>
            <a:r>
              <a:rPr lang="en-US" dirty="0"/>
              <a:t> </a:t>
            </a:r>
            <a:r>
              <a:rPr lang="en-US" dirty="0" err="1"/>
              <a:t>dụng</a:t>
            </a:r>
            <a:r>
              <a:rPr lang="en-US" dirty="0"/>
              <a:t> </a:t>
            </a:r>
            <a:r>
              <a:rPr lang="en-US" dirty="0" err="1"/>
              <a:t>đa</a:t>
            </a:r>
            <a:r>
              <a:rPr lang="en-US" dirty="0"/>
              <a:t> </a:t>
            </a:r>
            <a:r>
              <a:rPr lang="en-US" dirty="0" err="1"/>
              <a:t>dạng</a:t>
            </a:r>
            <a:r>
              <a:rPr lang="en-US" dirty="0"/>
              <a:t>, </a:t>
            </a:r>
            <a:r>
              <a:rPr lang="en-US" dirty="0" err="1"/>
              <a:t>linh</a:t>
            </a:r>
            <a:r>
              <a:rPr lang="en-US" dirty="0"/>
              <a:t> </a:t>
            </a:r>
            <a:r>
              <a:rPr lang="en-US" dirty="0" err="1"/>
              <a:t>hoạt</a:t>
            </a:r>
            <a:r>
              <a:rPr lang="en-US" dirty="0"/>
              <a:t>, </a:t>
            </a:r>
            <a:r>
              <a:rPr lang="en-US" dirty="0" err="1"/>
              <a:t>mềm</a:t>
            </a:r>
            <a:r>
              <a:rPr lang="en-US" dirty="0"/>
              <a:t> </a:t>
            </a:r>
            <a:r>
              <a:rPr lang="en-US" dirty="0" err="1"/>
              <a:t>dẻo</a:t>
            </a:r>
            <a:r>
              <a:rPr lang="en-US" dirty="0"/>
              <a:t> </a:t>
            </a:r>
            <a:r>
              <a:rPr lang="en-US" dirty="0" err="1"/>
              <a:t>các</a:t>
            </a:r>
            <a:r>
              <a:rPr lang="en-US" dirty="0"/>
              <a:t> </a:t>
            </a:r>
            <a:r>
              <a:rPr lang="en-US" dirty="0" err="1"/>
              <a:t>phương</a:t>
            </a:r>
            <a:r>
              <a:rPr lang="en-US" dirty="0"/>
              <a:t> </a:t>
            </a:r>
            <a:r>
              <a:rPr lang="en-US" dirty="0" err="1"/>
              <a:t>pháp</a:t>
            </a:r>
            <a:r>
              <a:rPr lang="en-US" dirty="0"/>
              <a:t>, </a:t>
            </a:r>
            <a:r>
              <a:rPr lang="en-US" dirty="0" err="1"/>
              <a:t>biện</a:t>
            </a:r>
            <a:r>
              <a:rPr lang="en-US" dirty="0"/>
              <a:t> </a:t>
            </a:r>
            <a:r>
              <a:rPr lang="en-US" dirty="0" err="1"/>
              <a:t>pháp</a:t>
            </a:r>
            <a:r>
              <a:rPr lang="en-US" dirty="0"/>
              <a:t> </a:t>
            </a:r>
            <a:r>
              <a:rPr lang="en-US" dirty="0" err="1"/>
              <a:t>để</a:t>
            </a:r>
            <a:r>
              <a:rPr lang="en-US" dirty="0"/>
              <a:t> </a:t>
            </a:r>
            <a:r>
              <a:rPr lang="en-US" dirty="0" err="1"/>
              <a:t>giúp</a:t>
            </a:r>
            <a:r>
              <a:rPr lang="en-US" dirty="0"/>
              <a:t> </a:t>
            </a:r>
            <a:r>
              <a:rPr lang="en-US" dirty="0" err="1"/>
              <a:t>trẻ</a:t>
            </a:r>
            <a:r>
              <a:rPr lang="en-US" dirty="0"/>
              <a:t> </a:t>
            </a:r>
            <a:r>
              <a:rPr lang="en-US" dirty="0" err="1"/>
              <a:t>nói</a:t>
            </a:r>
            <a:r>
              <a:rPr lang="en-US" dirty="0"/>
              <a:t> </a:t>
            </a:r>
            <a:r>
              <a:rPr lang="en-US" dirty="0" err="1"/>
              <a:t>và</a:t>
            </a:r>
            <a:r>
              <a:rPr lang="en-US" dirty="0"/>
              <a:t> </a:t>
            </a:r>
            <a:r>
              <a:rPr lang="en-US" dirty="0" err="1"/>
              <a:t>diễn</a:t>
            </a:r>
            <a:r>
              <a:rPr lang="en-US" dirty="0"/>
              <a:t> </a:t>
            </a:r>
            <a:r>
              <a:rPr lang="en-US" dirty="0" err="1"/>
              <a:t>đạt</a:t>
            </a:r>
            <a:r>
              <a:rPr lang="en-US" dirty="0"/>
              <a:t> </a:t>
            </a:r>
            <a:r>
              <a:rPr lang="en-US" dirty="0" err="1"/>
              <a:t>mạch</a:t>
            </a:r>
            <a:r>
              <a:rPr lang="en-US" dirty="0"/>
              <a:t> </a:t>
            </a:r>
            <a:r>
              <a:rPr lang="en-US" dirty="0" err="1"/>
              <a:t>lạc</a:t>
            </a:r>
            <a:r>
              <a:rPr lang="en-US" dirty="0"/>
              <a:t> </a:t>
            </a:r>
            <a:r>
              <a:rPr lang="en-US" dirty="0" err="1"/>
              <a:t>trong</a:t>
            </a:r>
            <a:r>
              <a:rPr lang="en-US" dirty="0"/>
              <a:t> </a:t>
            </a:r>
            <a:r>
              <a:rPr lang="en-US" dirty="0" err="1"/>
              <a:t>giao</a:t>
            </a:r>
            <a:r>
              <a:rPr lang="en-US" dirty="0"/>
              <a:t> </a:t>
            </a:r>
            <a:r>
              <a:rPr lang="en-US" dirty="0" err="1"/>
              <a:t>tiếp</a:t>
            </a:r>
            <a:r>
              <a:rPr lang="en-US" dirty="0"/>
              <a:t> </a:t>
            </a:r>
            <a:r>
              <a:rPr lang="en-US" dirty="0" err="1"/>
              <a:t>với</a:t>
            </a:r>
            <a:r>
              <a:rPr lang="en-US" dirty="0"/>
              <a:t> </a:t>
            </a:r>
            <a:r>
              <a:rPr lang="en-US" dirty="0" err="1"/>
              <a:t>mọi</a:t>
            </a:r>
            <a:r>
              <a:rPr lang="en-US" dirty="0"/>
              <a:t> </a:t>
            </a:r>
            <a:r>
              <a:rPr lang="en-US" dirty="0" err="1"/>
              <a:t>người</a:t>
            </a:r>
            <a:r>
              <a:rPr lang="en-US" dirty="0"/>
              <a:t> </a:t>
            </a:r>
            <a:r>
              <a:rPr lang="en-US" dirty="0" err="1"/>
              <a:t>nhằm</a:t>
            </a:r>
            <a:r>
              <a:rPr lang="en-US" dirty="0"/>
              <a:t> </a:t>
            </a:r>
            <a:r>
              <a:rPr lang="en-US" dirty="0" err="1"/>
              <a:t>phát</a:t>
            </a:r>
            <a:r>
              <a:rPr lang="en-US" dirty="0"/>
              <a:t> </a:t>
            </a:r>
            <a:r>
              <a:rPr lang="en-US" dirty="0" err="1"/>
              <a:t>huy</a:t>
            </a:r>
            <a:r>
              <a:rPr lang="en-US" dirty="0"/>
              <a:t> </a:t>
            </a:r>
            <a:r>
              <a:rPr lang="en-US" dirty="0" err="1"/>
              <a:t>tính</a:t>
            </a:r>
            <a:r>
              <a:rPr lang="en-US" dirty="0"/>
              <a:t> </a:t>
            </a:r>
            <a:r>
              <a:rPr lang="en-US" dirty="0" err="1"/>
              <a:t>tích</a:t>
            </a:r>
            <a:r>
              <a:rPr lang="en-US" dirty="0"/>
              <a:t> </a:t>
            </a:r>
            <a:r>
              <a:rPr lang="en-US" dirty="0" err="1"/>
              <a:t>cực</a:t>
            </a:r>
            <a:r>
              <a:rPr lang="en-US" dirty="0"/>
              <a:t> </a:t>
            </a:r>
            <a:r>
              <a:rPr lang="en-US" dirty="0" err="1"/>
              <a:t>trong</a:t>
            </a:r>
            <a:r>
              <a:rPr lang="en-US" dirty="0"/>
              <a:t> </a:t>
            </a:r>
            <a:r>
              <a:rPr lang="en-US" dirty="0" err="1"/>
              <a:t>giao</a:t>
            </a:r>
            <a:r>
              <a:rPr lang="en-US" dirty="0"/>
              <a:t> </a:t>
            </a:r>
            <a:r>
              <a:rPr lang="en-US" dirty="0" err="1"/>
              <a:t>tiếp</a:t>
            </a:r>
            <a:r>
              <a:rPr lang="en-US" dirty="0"/>
              <a:t> </a:t>
            </a:r>
            <a:r>
              <a:rPr lang="en-US" dirty="0" err="1"/>
              <a:t>của</a:t>
            </a:r>
            <a:r>
              <a:rPr lang="en-US" dirty="0"/>
              <a:t> </a:t>
            </a:r>
            <a:r>
              <a:rPr lang="en-US" dirty="0" err="1"/>
              <a:t>trẻ</a:t>
            </a:r>
            <a:r>
              <a:rPr lang="en-US" dirty="0"/>
              <a:t>.</a:t>
            </a:r>
          </a:p>
          <a:p>
            <a:r>
              <a:rPr lang="en-US" dirty="0"/>
              <a:t>    </a:t>
            </a:r>
            <a:r>
              <a:rPr lang="en-US" dirty="0" err="1"/>
              <a:t>Thường</a:t>
            </a:r>
            <a:r>
              <a:rPr lang="en-US" dirty="0"/>
              <a:t> </a:t>
            </a:r>
            <a:r>
              <a:rPr lang="en-US" dirty="0" err="1"/>
              <a:t>xuyên</a:t>
            </a:r>
            <a:r>
              <a:rPr lang="en-US" dirty="0"/>
              <a:t> </a:t>
            </a:r>
            <a:r>
              <a:rPr lang="en-US" dirty="0" err="1"/>
              <a:t>kiểm</a:t>
            </a:r>
            <a:r>
              <a:rPr lang="en-US" dirty="0"/>
              <a:t> </a:t>
            </a:r>
            <a:r>
              <a:rPr lang="en-US" dirty="0" err="1"/>
              <a:t>tra</a:t>
            </a:r>
            <a:r>
              <a:rPr lang="en-US" dirty="0"/>
              <a:t> </a:t>
            </a:r>
            <a:r>
              <a:rPr lang="en-US" dirty="0" err="1"/>
              <a:t>chất</a:t>
            </a:r>
            <a:r>
              <a:rPr lang="en-US" dirty="0"/>
              <a:t> </a:t>
            </a:r>
            <a:r>
              <a:rPr lang="en-US" dirty="0" err="1"/>
              <a:t>lượng</a:t>
            </a:r>
            <a:r>
              <a:rPr lang="en-US" dirty="0"/>
              <a:t> </a:t>
            </a:r>
            <a:r>
              <a:rPr lang="en-US" dirty="0" err="1"/>
              <a:t>trên</a:t>
            </a:r>
            <a:r>
              <a:rPr lang="en-US" dirty="0"/>
              <a:t> </a:t>
            </a:r>
            <a:r>
              <a:rPr lang="en-US" dirty="0" err="1"/>
              <a:t>trẻ</a:t>
            </a:r>
            <a:r>
              <a:rPr lang="en-US" dirty="0"/>
              <a:t> </a:t>
            </a:r>
            <a:r>
              <a:rPr lang="en-US" dirty="0" err="1"/>
              <a:t>để</a:t>
            </a:r>
            <a:r>
              <a:rPr lang="en-US" dirty="0"/>
              <a:t> </a:t>
            </a:r>
            <a:r>
              <a:rPr lang="en-US" dirty="0" err="1"/>
              <a:t>ôn</a:t>
            </a:r>
            <a:r>
              <a:rPr lang="en-US" dirty="0"/>
              <a:t> </a:t>
            </a:r>
            <a:r>
              <a:rPr lang="en-US" dirty="0" err="1"/>
              <a:t>luyện</a:t>
            </a:r>
            <a:r>
              <a:rPr lang="en-US" dirty="0"/>
              <a:t>, </a:t>
            </a:r>
            <a:r>
              <a:rPr lang="en-US" dirty="0" err="1"/>
              <a:t>bổ</a:t>
            </a:r>
            <a:r>
              <a:rPr lang="en-US" dirty="0"/>
              <a:t> sung, </a:t>
            </a:r>
            <a:r>
              <a:rPr lang="en-US" dirty="0" err="1"/>
              <a:t>tích</a:t>
            </a:r>
            <a:r>
              <a:rPr lang="en-US" dirty="0"/>
              <a:t> </a:t>
            </a:r>
            <a:r>
              <a:rPr lang="en-US" dirty="0" err="1"/>
              <a:t>luỹ</a:t>
            </a:r>
            <a:r>
              <a:rPr lang="en-US" dirty="0"/>
              <a:t> </a:t>
            </a:r>
            <a:r>
              <a:rPr lang="en-US" dirty="0" err="1"/>
              <a:t>cho</a:t>
            </a:r>
            <a:r>
              <a:rPr lang="en-US" dirty="0"/>
              <a:t> </a:t>
            </a:r>
            <a:r>
              <a:rPr lang="en-US" dirty="0" err="1"/>
              <a:t>trẻ</a:t>
            </a:r>
            <a:r>
              <a:rPr lang="en-US" dirty="0"/>
              <a:t>.</a:t>
            </a:r>
          </a:p>
          <a:p>
            <a:r>
              <a:rPr lang="en-US" dirty="0"/>
              <a:t> </a:t>
            </a:r>
            <a:r>
              <a:rPr lang="en-US" dirty="0" err="1"/>
              <a:t>Bên</a:t>
            </a:r>
            <a:r>
              <a:rPr lang="en-US" dirty="0"/>
              <a:t> </a:t>
            </a:r>
            <a:r>
              <a:rPr lang="en-US" dirty="0" err="1"/>
              <a:t>cạnh</a:t>
            </a:r>
            <a:r>
              <a:rPr lang="en-US" dirty="0"/>
              <a:t> </a:t>
            </a:r>
            <a:r>
              <a:rPr lang="en-US" dirty="0" err="1"/>
              <a:t>đó</a:t>
            </a:r>
            <a:r>
              <a:rPr lang="en-US" dirty="0"/>
              <a:t> </a:t>
            </a:r>
            <a:r>
              <a:rPr lang="en-US" dirty="0" err="1"/>
              <a:t>cô</a:t>
            </a:r>
            <a:r>
              <a:rPr lang="en-US" dirty="0"/>
              <a:t> </a:t>
            </a:r>
            <a:r>
              <a:rPr lang="en-US" dirty="0" err="1"/>
              <a:t>phải</a:t>
            </a:r>
            <a:r>
              <a:rPr lang="en-US" dirty="0"/>
              <a:t> </a:t>
            </a:r>
            <a:r>
              <a:rPr lang="en-US" dirty="0" err="1"/>
              <a:t>làm</a:t>
            </a:r>
            <a:r>
              <a:rPr lang="en-US" dirty="0"/>
              <a:t> </a:t>
            </a:r>
            <a:r>
              <a:rPr lang="en-US" dirty="0" err="1"/>
              <a:t>tốt</a:t>
            </a:r>
            <a:r>
              <a:rPr lang="en-US" dirty="0"/>
              <a:t> </a:t>
            </a:r>
            <a:r>
              <a:rPr lang="en-US" dirty="0" err="1"/>
              <a:t>làm</a:t>
            </a:r>
            <a:r>
              <a:rPr lang="en-US" dirty="0"/>
              <a:t> </a:t>
            </a:r>
            <a:r>
              <a:rPr lang="en-US" dirty="0" err="1"/>
              <a:t>tốt</a:t>
            </a:r>
            <a:r>
              <a:rPr lang="en-US" dirty="0"/>
              <a:t> </a:t>
            </a:r>
            <a:r>
              <a:rPr lang="en-US" dirty="0" err="1"/>
              <a:t>công</a:t>
            </a:r>
            <a:r>
              <a:rPr lang="en-US" dirty="0"/>
              <a:t> </a:t>
            </a:r>
            <a:r>
              <a:rPr lang="en-US" dirty="0" err="1"/>
              <a:t>tác</a:t>
            </a:r>
            <a:r>
              <a:rPr lang="en-US" dirty="0"/>
              <a:t> </a:t>
            </a:r>
            <a:r>
              <a:rPr lang="en-US" dirty="0" err="1"/>
              <a:t>tuyên</a:t>
            </a:r>
            <a:r>
              <a:rPr lang="en-US" dirty="0"/>
              <a:t> </a:t>
            </a:r>
            <a:r>
              <a:rPr lang="en-US" dirty="0" err="1"/>
              <a:t>truyền</a:t>
            </a:r>
            <a:r>
              <a:rPr lang="en-US" dirty="0"/>
              <a:t>, </a:t>
            </a:r>
            <a:r>
              <a:rPr lang="en-US" dirty="0" err="1"/>
              <a:t>phối</a:t>
            </a:r>
            <a:r>
              <a:rPr lang="en-US" dirty="0"/>
              <a:t> </a:t>
            </a:r>
            <a:r>
              <a:rPr lang="en-US" dirty="0" err="1"/>
              <a:t>hợp</a:t>
            </a:r>
            <a:r>
              <a:rPr lang="en-US" dirty="0"/>
              <a:t> </a:t>
            </a:r>
            <a:r>
              <a:rPr lang="en-US" dirty="0" err="1"/>
              <a:t>chặt</a:t>
            </a:r>
            <a:r>
              <a:rPr lang="en-US" dirty="0"/>
              <a:t> </a:t>
            </a:r>
            <a:r>
              <a:rPr lang="en-US" dirty="0" err="1"/>
              <a:t>chẽ</a:t>
            </a:r>
            <a:r>
              <a:rPr lang="en-US" dirty="0"/>
              <a:t> </a:t>
            </a:r>
            <a:r>
              <a:rPr lang="en-US" dirty="0" err="1"/>
              <a:t>nhịp</a:t>
            </a:r>
            <a:r>
              <a:rPr lang="en-US" dirty="0"/>
              <a:t> </a:t>
            </a:r>
            <a:r>
              <a:rPr lang="en-US" dirty="0" err="1"/>
              <a:t>nhàng</a:t>
            </a:r>
            <a:r>
              <a:rPr lang="en-US" dirty="0"/>
              <a:t> </a:t>
            </a:r>
            <a:r>
              <a:rPr lang="en-US" dirty="0" err="1"/>
              <a:t>cùng</a:t>
            </a:r>
            <a:r>
              <a:rPr lang="en-US" dirty="0"/>
              <a:t> </a:t>
            </a:r>
            <a:r>
              <a:rPr lang="en-US" dirty="0" err="1"/>
              <a:t>gia</a:t>
            </a:r>
            <a:r>
              <a:rPr lang="en-US" dirty="0"/>
              <a:t> </a:t>
            </a:r>
            <a:r>
              <a:rPr lang="en-US" dirty="0" err="1"/>
              <a:t>đình</a:t>
            </a:r>
            <a:r>
              <a:rPr lang="en-US" dirty="0"/>
              <a:t> </a:t>
            </a:r>
            <a:r>
              <a:rPr lang="en-US" dirty="0" err="1"/>
              <a:t>nhất</a:t>
            </a:r>
            <a:r>
              <a:rPr lang="en-US" dirty="0"/>
              <a:t> </a:t>
            </a:r>
            <a:r>
              <a:rPr lang="en-US" dirty="0" err="1"/>
              <a:t>là</a:t>
            </a:r>
            <a:r>
              <a:rPr lang="en-US" dirty="0"/>
              <a:t> </a:t>
            </a:r>
            <a:r>
              <a:rPr lang="en-US" dirty="0" err="1"/>
              <a:t>người</a:t>
            </a:r>
            <a:r>
              <a:rPr lang="en-US" dirty="0"/>
              <a:t> </a:t>
            </a:r>
            <a:r>
              <a:rPr lang="en-US" dirty="0" err="1"/>
              <a:t>mẹ</a:t>
            </a:r>
            <a:r>
              <a:rPr lang="en-US" dirty="0"/>
              <a:t>, </a:t>
            </a:r>
            <a:r>
              <a:rPr lang="en-US" dirty="0" err="1"/>
              <a:t>vì</a:t>
            </a:r>
            <a:r>
              <a:rPr lang="en-US" dirty="0"/>
              <a:t> </a:t>
            </a:r>
            <a:r>
              <a:rPr lang="en-US" dirty="0" err="1"/>
              <a:t>trẻ</a:t>
            </a:r>
            <a:r>
              <a:rPr lang="en-US" dirty="0"/>
              <a:t> </a:t>
            </a:r>
            <a:r>
              <a:rPr lang="en-US" dirty="0" err="1"/>
              <a:t>được</a:t>
            </a:r>
            <a:r>
              <a:rPr lang="en-US" dirty="0"/>
              <a:t> </a:t>
            </a:r>
            <a:r>
              <a:rPr lang="en-US" dirty="0" err="1"/>
              <a:t>tiếp</a:t>
            </a:r>
            <a:r>
              <a:rPr lang="en-US" dirty="0"/>
              <a:t> </a:t>
            </a:r>
            <a:r>
              <a:rPr lang="en-US" dirty="0" err="1"/>
              <a:t>nhận</a:t>
            </a:r>
            <a:r>
              <a:rPr lang="en-US" dirty="0"/>
              <a:t> </a:t>
            </a:r>
            <a:r>
              <a:rPr lang="en-US" dirty="0" err="1"/>
              <a:t>ngôn</a:t>
            </a:r>
            <a:r>
              <a:rPr lang="en-US" dirty="0"/>
              <a:t> </a:t>
            </a:r>
            <a:r>
              <a:rPr lang="en-US" dirty="0" err="1"/>
              <a:t>ngữ</a:t>
            </a:r>
            <a:r>
              <a:rPr lang="en-US" dirty="0"/>
              <a:t> </a:t>
            </a:r>
            <a:r>
              <a:rPr lang="en-US" dirty="0" err="1"/>
              <a:t>chủ</a:t>
            </a:r>
            <a:r>
              <a:rPr lang="en-US" dirty="0"/>
              <a:t> </a:t>
            </a:r>
            <a:r>
              <a:rPr lang="en-US" dirty="0" err="1"/>
              <a:t>yếu</a:t>
            </a:r>
            <a:r>
              <a:rPr lang="en-US" dirty="0"/>
              <a:t> </a:t>
            </a:r>
            <a:r>
              <a:rPr lang="en-US" dirty="0" err="1"/>
              <a:t>từ</a:t>
            </a:r>
            <a:r>
              <a:rPr lang="en-US" dirty="0"/>
              <a:t> </a:t>
            </a:r>
            <a:r>
              <a:rPr lang="en-US" dirty="0" err="1"/>
              <a:t>người</a:t>
            </a:r>
            <a:r>
              <a:rPr lang="en-US" dirty="0"/>
              <a:t> </a:t>
            </a:r>
            <a:r>
              <a:rPr lang="en-US" dirty="0" err="1"/>
              <a:t>mẹ</a:t>
            </a:r>
            <a:r>
              <a:rPr lang="en-US" dirty="0"/>
              <a:t>, </a:t>
            </a:r>
            <a:r>
              <a:rPr lang="en-US" dirty="0" err="1"/>
              <a:t>nó</a:t>
            </a:r>
            <a:r>
              <a:rPr lang="en-US" dirty="0"/>
              <a:t> </a:t>
            </a:r>
            <a:r>
              <a:rPr lang="en-US" dirty="0" err="1"/>
              <a:t>có</a:t>
            </a:r>
            <a:r>
              <a:rPr lang="en-US" dirty="0"/>
              <a:t> </a:t>
            </a:r>
            <a:r>
              <a:rPr lang="en-US" dirty="0" err="1"/>
              <a:t>ảnh</a:t>
            </a:r>
            <a:r>
              <a:rPr lang="en-US" dirty="0"/>
              <a:t> </a:t>
            </a:r>
            <a:r>
              <a:rPr lang="en-US" dirty="0" err="1"/>
              <a:t>hưởng</a:t>
            </a:r>
            <a:r>
              <a:rPr lang="en-US" dirty="0"/>
              <a:t> </a:t>
            </a:r>
            <a:r>
              <a:rPr lang="en-US" dirty="0" err="1"/>
              <a:t>rất</a:t>
            </a:r>
            <a:r>
              <a:rPr lang="en-US" dirty="0"/>
              <a:t> </a:t>
            </a:r>
            <a:r>
              <a:rPr lang="en-US" dirty="0" err="1"/>
              <a:t>lớn</a:t>
            </a:r>
            <a:r>
              <a:rPr lang="en-US" dirty="0"/>
              <a:t> </a:t>
            </a:r>
            <a:r>
              <a:rPr lang="en-US" dirty="0" err="1"/>
              <a:t>tới</a:t>
            </a:r>
            <a:r>
              <a:rPr lang="en-US" dirty="0"/>
              <a:t> </a:t>
            </a:r>
            <a:r>
              <a:rPr lang="en-US" dirty="0" err="1"/>
              <a:t>ngôn</a:t>
            </a:r>
            <a:r>
              <a:rPr lang="en-US" dirty="0"/>
              <a:t> </a:t>
            </a:r>
            <a:r>
              <a:rPr lang="en-US" dirty="0" err="1"/>
              <a:t>ngữ</a:t>
            </a:r>
            <a:r>
              <a:rPr lang="en-US" dirty="0"/>
              <a:t> </a:t>
            </a:r>
            <a:r>
              <a:rPr lang="en-US" dirty="0" err="1"/>
              <a:t>nói</a:t>
            </a:r>
            <a:r>
              <a:rPr lang="en-US" dirty="0"/>
              <a:t> </a:t>
            </a:r>
            <a:r>
              <a:rPr lang="en-US" dirty="0" err="1"/>
              <a:t>của</a:t>
            </a:r>
            <a:r>
              <a:rPr lang="en-US" dirty="0"/>
              <a:t> </a:t>
            </a:r>
            <a:r>
              <a:rPr lang="en-US" dirty="0" err="1"/>
              <a:t>trẻ</a:t>
            </a:r>
            <a:r>
              <a:rPr lang="en-US" dirty="0"/>
              <a:t>.</a:t>
            </a:r>
          </a:p>
          <a:p>
            <a:endParaRPr lang="en-US" dirty="0"/>
          </a:p>
        </p:txBody>
      </p:sp>
    </p:spTree>
    <p:extLst>
      <p:ext uri="{BB962C8B-B14F-4D97-AF65-F5344CB8AC3E}">
        <p14:creationId xmlns:p14="http://schemas.microsoft.com/office/powerpoint/2010/main" val="344050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US" b="1" dirty="0"/>
              <a:t>* </a:t>
            </a:r>
            <a:r>
              <a:rPr lang="en-US" b="1" dirty="0" err="1"/>
              <a:t>Về</a:t>
            </a:r>
            <a:r>
              <a:rPr lang="en-US" b="1" dirty="0"/>
              <a:t> </a:t>
            </a:r>
            <a:r>
              <a:rPr lang="en-US" b="1" dirty="0" err="1"/>
              <a:t>phía</a:t>
            </a:r>
            <a:r>
              <a:rPr lang="en-US" b="1" dirty="0"/>
              <a:t> </a:t>
            </a:r>
            <a:r>
              <a:rPr lang="en-US" b="1" dirty="0" err="1"/>
              <a:t>nhà</a:t>
            </a:r>
            <a:r>
              <a:rPr lang="en-US" b="1" dirty="0"/>
              <a:t> </a:t>
            </a:r>
            <a:r>
              <a:rPr lang="en-US" b="1" dirty="0" err="1"/>
              <a:t>trường</a:t>
            </a:r>
            <a:r>
              <a:rPr lang="en-US" b="1" dirty="0"/>
              <a:t>:</a:t>
            </a:r>
            <a:endParaRPr lang="en-US" dirty="0"/>
          </a:p>
          <a:p>
            <a:pPr marL="0" indent="0">
              <a:buNone/>
            </a:pPr>
            <a:r>
              <a:rPr lang="en-US" b="1" dirty="0"/>
              <a:t>    -</a:t>
            </a:r>
            <a:r>
              <a:rPr lang="en-US" dirty="0"/>
              <a:t> </a:t>
            </a:r>
            <a:r>
              <a:rPr lang="en-US" dirty="0" err="1"/>
              <a:t>Tiếp</a:t>
            </a:r>
            <a:r>
              <a:rPr lang="en-US" dirty="0"/>
              <a:t> </a:t>
            </a:r>
            <a:r>
              <a:rPr lang="en-US" dirty="0" err="1"/>
              <a:t>tục</a:t>
            </a:r>
            <a:r>
              <a:rPr lang="en-US" dirty="0"/>
              <a:t> t</a:t>
            </a:r>
            <a:r>
              <a:rPr lang="vi-VN" dirty="0"/>
              <a:t>hường xuyên tổ chức các buổi chuyên đề, sinh hoạt chuyên môn để cùng thảo luận, chọn lọc và đưa ra nội dung, hình thức, mục tiêu</a:t>
            </a:r>
            <a:r>
              <a:rPr lang="en-US" dirty="0"/>
              <a:t> </a:t>
            </a:r>
            <a:r>
              <a:rPr lang="en-US" sz="3100" dirty="0" err="1"/>
              <a:t>phù</a:t>
            </a:r>
            <a:r>
              <a:rPr lang="en-US" sz="3100" dirty="0"/>
              <a:t> </a:t>
            </a:r>
            <a:r>
              <a:rPr lang="en-US" sz="3100" dirty="0" err="1"/>
              <a:t>hợp</a:t>
            </a:r>
            <a:r>
              <a:rPr lang="en-US" sz="3100" dirty="0"/>
              <a:t> </a:t>
            </a:r>
            <a:r>
              <a:rPr lang="en-US" sz="3100" dirty="0" err="1"/>
              <a:t>với</a:t>
            </a:r>
            <a:r>
              <a:rPr lang="en-US" sz="3100" dirty="0"/>
              <a:t> </a:t>
            </a:r>
            <a:r>
              <a:rPr lang="en-US" sz="3100" dirty="0" err="1"/>
              <a:t>việc</a:t>
            </a:r>
            <a:r>
              <a:rPr lang="en-US" sz="3100" dirty="0"/>
              <a:t> </a:t>
            </a:r>
            <a:r>
              <a:rPr lang="en-US" sz="3100" dirty="0" err="1"/>
              <a:t>phát</a:t>
            </a:r>
            <a:r>
              <a:rPr lang="en-US" sz="3100" dirty="0"/>
              <a:t> </a:t>
            </a:r>
            <a:r>
              <a:rPr lang="en-US" sz="3100" dirty="0" err="1"/>
              <a:t>triển</a:t>
            </a:r>
            <a:r>
              <a:rPr lang="en-US" sz="3100" dirty="0"/>
              <a:t> </a:t>
            </a:r>
            <a:r>
              <a:rPr lang="en-US" sz="3100" dirty="0" err="1"/>
              <a:t>ngôn</a:t>
            </a:r>
            <a:r>
              <a:rPr lang="en-US" sz="3100" dirty="0"/>
              <a:t> </a:t>
            </a:r>
            <a:r>
              <a:rPr lang="en-US" sz="3100" dirty="0" err="1"/>
              <a:t>ngữ</a:t>
            </a:r>
            <a:r>
              <a:rPr lang="en-US" sz="3100" dirty="0"/>
              <a:t> </a:t>
            </a:r>
            <a:r>
              <a:rPr lang="en-US" sz="3100" dirty="0" err="1"/>
              <a:t>cho</a:t>
            </a:r>
            <a:r>
              <a:rPr lang="en-US" sz="3100" dirty="0"/>
              <a:t> </a:t>
            </a:r>
            <a:r>
              <a:rPr lang="en-US" sz="3100" dirty="0" err="1"/>
              <a:t>trẻ</a:t>
            </a:r>
            <a:r>
              <a:rPr lang="en-US" sz="3100" dirty="0"/>
              <a:t>.</a:t>
            </a:r>
          </a:p>
          <a:p>
            <a:pPr marL="0" indent="0">
              <a:buNone/>
            </a:pPr>
            <a:r>
              <a:rPr lang="en-US" sz="3100" dirty="0"/>
              <a:t>    </a:t>
            </a:r>
            <a:r>
              <a:rPr lang="en-US" sz="3100" b="1" dirty="0"/>
              <a:t>-</a:t>
            </a:r>
            <a:r>
              <a:rPr lang="en-US" sz="3100" dirty="0"/>
              <a:t> </a:t>
            </a:r>
            <a:r>
              <a:rPr lang="en-US" sz="3100" dirty="0" err="1"/>
              <a:t>Tiếp</a:t>
            </a:r>
            <a:r>
              <a:rPr lang="en-US" sz="3100" dirty="0"/>
              <a:t> </a:t>
            </a:r>
            <a:r>
              <a:rPr lang="en-US" sz="3100" dirty="0" err="1"/>
              <a:t>tục</a:t>
            </a:r>
            <a:r>
              <a:rPr lang="en-US" sz="3100" dirty="0"/>
              <a:t> </a:t>
            </a:r>
            <a:r>
              <a:rPr lang="en-US" sz="3100" dirty="0" err="1"/>
              <a:t>đầu</a:t>
            </a:r>
            <a:r>
              <a:rPr lang="en-US" sz="3100" dirty="0"/>
              <a:t> </a:t>
            </a:r>
            <a:r>
              <a:rPr lang="en-US" sz="3100" dirty="0" err="1"/>
              <a:t>tư</a:t>
            </a:r>
            <a:r>
              <a:rPr lang="en-US" sz="3100" dirty="0"/>
              <a:t> </a:t>
            </a:r>
            <a:r>
              <a:rPr lang="en-US" sz="3100" dirty="0" err="1"/>
              <a:t>trang</a:t>
            </a:r>
            <a:r>
              <a:rPr lang="en-US" sz="3100" dirty="0"/>
              <a:t> </a:t>
            </a:r>
            <a:r>
              <a:rPr lang="en-US" sz="3100" dirty="0" err="1"/>
              <a:t>thiết</a:t>
            </a:r>
            <a:r>
              <a:rPr lang="en-US" sz="3100" dirty="0"/>
              <a:t> </a:t>
            </a:r>
            <a:r>
              <a:rPr lang="en-US" sz="3100" dirty="0" err="1"/>
              <a:t>bị</a:t>
            </a:r>
            <a:r>
              <a:rPr lang="en-US" sz="3100" dirty="0"/>
              <a:t>, </a:t>
            </a:r>
            <a:r>
              <a:rPr lang="en-US" sz="3100" dirty="0" err="1"/>
              <a:t>đồ</a:t>
            </a:r>
            <a:r>
              <a:rPr lang="en-US" sz="3100" dirty="0"/>
              <a:t> </a:t>
            </a:r>
            <a:r>
              <a:rPr lang="en-US" sz="3100" dirty="0" err="1"/>
              <a:t>dùng</a:t>
            </a:r>
            <a:r>
              <a:rPr lang="en-US" sz="3100" dirty="0"/>
              <a:t>, </a:t>
            </a:r>
            <a:r>
              <a:rPr lang="en-US" sz="3100" dirty="0" err="1"/>
              <a:t>đồ</a:t>
            </a:r>
            <a:r>
              <a:rPr lang="en-US" sz="3100" dirty="0"/>
              <a:t> </a:t>
            </a:r>
            <a:r>
              <a:rPr lang="en-US" sz="3100" dirty="0" err="1"/>
              <a:t>chơi</a:t>
            </a:r>
            <a:r>
              <a:rPr lang="en-US" sz="3100" dirty="0"/>
              <a:t> </a:t>
            </a:r>
            <a:r>
              <a:rPr lang="en-US" sz="3100" dirty="0" err="1"/>
              <a:t>phong</a:t>
            </a:r>
            <a:r>
              <a:rPr lang="en-US" sz="3100" dirty="0"/>
              <a:t> </a:t>
            </a:r>
            <a:r>
              <a:rPr lang="en-US" sz="3100" dirty="0" err="1"/>
              <a:t>phú</a:t>
            </a:r>
            <a:r>
              <a:rPr lang="en-US" sz="3100" dirty="0"/>
              <a:t> </a:t>
            </a:r>
            <a:r>
              <a:rPr lang="en-US" sz="3100" dirty="0" err="1"/>
              <a:t>cho</a:t>
            </a:r>
            <a:r>
              <a:rPr lang="en-US" sz="3100" dirty="0"/>
              <a:t> </a:t>
            </a:r>
            <a:r>
              <a:rPr lang="en-US" sz="3100" dirty="0" err="1"/>
              <a:t>trẻ</a:t>
            </a:r>
            <a:r>
              <a:rPr lang="en-US" sz="3100" dirty="0"/>
              <a:t> </a:t>
            </a:r>
            <a:r>
              <a:rPr lang="en-US" sz="3100" dirty="0" err="1"/>
              <a:t>trong</a:t>
            </a:r>
            <a:r>
              <a:rPr lang="en-US" sz="3100" dirty="0"/>
              <a:t> </a:t>
            </a:r>
            <a:r>
              <a:rPr lang="en-US" sz="3100" dirty="0" err="1"/>
              <a:t>các</a:t>
            </a:r>
            <a:r>
              <a:rPr lang="en-US" sz="3100" dirty="0"/>
              <a:t> </a:t>
            </a:r>
            <a:r>
              <a:rPr lang="en-US" sz="3100" dirty="0" err="1"/>
              <a:t>hoạt</a:t>
            </a:r>
            <a:r>
              <a:rPr lang="en-US" sz="3100" dirty="0"/>
              <a:t> </a:t>
            </a:r>
            <a:r>
              <a:rPr lang="en-US" sz="3100" dirty="0" err="1"/>
              <a:t>động</a:t>
            </a:r>
            <a:r>
              <a:rPr lang="en-US" dirty="0"/>
              <a:t>.</a:t>
            </a:r>
          </a:p>
          <a:p>
            <a:pPr marL="0" indent="0">
              <a:buNone/>
            </a:pPr>
            <a:r>
              <a:rPr lang="vi-VN" dirty="0"/>
              <a:t>   </a:t>
            </a:r>
            <a:r>
              <a:rPr lang="en-US" b="1" dirty="0"/>
              <a:t>*</a:t>
            </a:r>
            <a:r>
              <a:rPr lang="vi-VN" b="1" dirty="0"/>
              <a:t> Về phía giáo viên</a:t>
            </a:r>
            <a:r>
              <a:rPr lang="vi-VN" dirty="0"/>
              <a:t>: </a:t>
            </a:r>
            <a:endParaRPr lang="en-US" dirty="0"/>
          </a:p>
          <a:p>
            <a:pPr marL="0" indent="0">
              <a:buNone/>
            </a:pPr>
            <a:r>
              <a:rPr lang="en-US" dirty="0"/>
              <a:t>     </a:t>
            </a:r>
            <a:r>
              <a:rPr lang="vi-VN" dirty="0"/>
              <a:t>Giáo viên cần tìm hiểu rõ nhiệm vụ, vai trò của phát triển ngôn ngữ đối với trẻ mầm non đặc biệt là trẻ lứa tuổi Nhà trẻ 24 </a:t>
            </a:r>
            <a:r>
              <a:rPr lang="en-US" b="1" dirty="0"/>
              <a:t>-</a:t>
            </a:r>
            <a:r>
              <a:rPr lang="vi-VN" dirty="0"/>
              <a:t> 36 tháng. Từ đó bồi dưỡng, tập trung, chú ý trong công việc chăm sóc, giáo dục trẻ. Chủ động, sáng tạo trong chăm sóc, giáo dục  trẻ, cần có sự quan sát tinh tế, hiểu được trẻ của mình có đặc điểm gì, đang ở mức độ nào và cần gì để có những tác động phù hợp với đúng đối tượng, tạo điều kiện để trẻ được phát triển ngôn ngữ nói. Luôn động viên, khích lệ kịp thời và duy trì được hứng thú của trẻ trong mọi hoạt động, mọi thời điểm trong ngày.</a:t>
            </a:r>
            <a:endParaRPr lang="en-US" dirty="0"/>
          </a:p>
          <a:p>
            <a:endParaRPr lang="en-US" dirty="0"/>
          </a:p>
        </p:txBody>
      </p:sp>
      <p:sp>
        <p:nvSpPr>
          <p:cNvPr id="5" name="Oval 4"/>
          <p:cNvSpPr/>
          <p:nvPr/>
        </p:nvSpPr>
        <p:spPr>
          <a:xfrm>
            <a:off x="3330961" y="0"/>
            <a:ext cx="5276009" cy="156406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rgbClr val="FF0000"/>
                </a:solidFill>
              </a:rPr>
              <a:t>Kiến nghị và đề xuất</a:t>
            </a:r>
            <a:endParaRPr lang="en-US" sz="2800" b="1" dirty="0">
              <a:solidFill>
                <a:srgbClr val="FF0000"/>
              </a:solidFill>
            </a:endParaRPr>
          </a:p>
        </p:txBody>
      </p:sp>
    </p:spTree>
    <p:extLst>
      <p:ext uri="{BB962C8B-B14F-4D97-AF65-F5344CB8AC3E}">
        <p14:creationId xmlns:p14="http://schemas.microsoft.com/office/powerpoint/2010/main" val="2318420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9764" y="32504"/>
            <a:ext cx="10515600" cy="1325563"/>
          </a:xfrm>
        </p:spPr>
        <p:txBody>
          <a:bodyPr>
            <a:norm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2.Thực </a:t>
            </a:r>
            <a:r>
              <a:rPr lang="en-US" sz="3200" b="1" dirty="0" err="1" smtClean="0">
                <a:solidFill>
                  <a:srgbClr val="FF0000"/>
                </a:solidFill>
                <a:latin typeface="Times New Roman" panose="02020603050405020304" pitchFamily="18" charset="0"/>
                <a:cs typeface="Times New Roman" panose="02020603050405020304" pitchFamily="18" charset="0"/>
              </a:rPr>
              <a:t>trạng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vấn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đề</a:t>
            </a:r>
            <a:r>
              <a:rPr lang="en-US" sz="2800" dirty="0" smtClean="0">
                <a:solidFill>
                  <a:srgbClr val="00B050"/>
                </a:solidFill>
                <a:latin typeface="Times New Roman" panose="02020603050405020304" pitchFamily="18" charset="0"/>
                <a:cs typeface="Times New Roman" panose="02020603050405020304" pitchFamily="18" charset="0"/>
              </a:rPr>
              <a:t/>
            </a:r>
            <a:br>
              <a:rPr lang="en-US" sz="2800" dirty="0" smtClean="0">
                <a:solidFill>
                  <a:srgbClr val="00B050"/>
                </a:solidFill>
                <a:latin typeface="Times New Roman" panose="02020603050405020304" pitchFamily="18" charset="0"/>
                <a:cs typeface="Times New Roman" panose="02020603050405020304" pitchFamily="18" charset="0"/>
              </a:rPr>
            </a:br>
            <a:endParaRPr lang="en-US" dirty="0"/>
          </a:p>
        </p:txBody>
      </p:sp>
      <p:sp>
        <p:nvSpPr>
          <p:cNvPr id="4" name="Oval 3"/>
          <p:cNvSpPr/>
          <p:nvPr/>
        </p:nvSpPr>
        <p:spPr>
          <a:xfrm>
            <a:off x="1055718" y="32504"/>
            <a:ext cx="2971799" cy="9698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rPr>
              <a:t>Thuận</a:t>
            </a:r>
            <a:r>
              <a:rPr lang="en-US" sz="2800" b="1" dirty="0" smtClean="0">
                <a:solidFill>
                  <a:srgbClr val="FF0000"/>
                </a:solidFill>
              </a:rPr>
              <a:t> </a:t>
            </a:r>
            <a:r>
              <a:rPr lang="en-US" sz="2800" b="1" dirty="0" err="1" smtClean="0">
                <a:solidFill>
                  <a:srgbClr val="FF0000"/>
                </a:solidFill>
              </a:rPr>
              <a:t>lợi</a:t>
            </a:r>
            <a:endParaRPr lang="en-US" sz="2800" b="1" dirty="0">
              <a:solidFill>
                <a:srgbClr val="FF0000"/>
              </a:solidFill>
            </a:endParaRPr>
          </a:p>
        </p:txBody>
      </p:sp>
      <p:sp>
        <p:nvSpPr>
          <p:cNvPr id="5" name="Oval 4"/>
          <p:cNvSpPr/>
          <p:nvPr/>
        </p:nvSpPr>
        <p:spPr>
          <a:xfrm>
            <a:off x="8160328" y="32504"/>
            <a:ext cx="2971799" cy="9698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rgbClr val="FF0000"/>
                </a:solidFill>
              </a:rPr>
              <a:t>Khó khăn</a:t>
            </a:r>
            <a:endParaRPr lang="en-US" sz="2800" b="1" dirty="0">
              <a:solidFill>
                <a:srgbClr val="FF0000"/>
              </a:solidFill>
            </a:endParaRPr>
          </a:p>
        </p:txBody>
      </p:sp>
      <p:sp>
        <p:nvSpPr>
          <p:cNvPr id="6" name="Content Placeholder 5"/>
          <p:cNvSpPr>
            <a:spLocks noGrp="1"/>
          </p:cNvSpPr>
          <p:nvPr>
            <p:ph idx="1"/>
          </p:nvPr>
        </p:nvSpPr>
        <p:spPr>
          <a:xfrm>
            <a:off x="235528" y="1136073"/>
            <a:ext cx="5638800" cy="6109101"/>
          </a:xfrm>
          <a:prstGeom prst="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indent="0">
              <a:buNone/>
            </a:pPr>
            <a:r>
              <a:rPr lang="en-US" b="1" dirty="0">
                <a:solidFill>
                  <a:srgbClr val="FF0000"/>
                </a:solidFill>
              </a:rPr>
              <a:t>* Ban </a:t>
            </a:r>
            <a:r>
              <a:rPr lang="en-US" b="1" dirty="0" err="1">
                <a:solidFill>
                  <a:srgbClr val="FF0000"/>
                </a:solidFill>
              </a:rPr>
              <a:t>giám</a:t>
            </a:r>
            <a:r>
              <a:rPr lang="en-US" b="1" dirty="0">
                <a:solidFill>
                  <a:srgbClr val="FF0000"/>
                </a:solidFill>
              </a:rPr>
              <a:t> </a:t>
            </a:r>
            <a:r>
              <a:rPr lang="en-US" b="1" dirty="0" err="1">
                <a:solidFill>
                  <a:srgbClr val="FF0000"/>
                </a:solidFill>
              </a:rPr>
              <a:t>hiệu</a:t>
            </a:r>
            <a:r>
              <a:rPr lang="en-US" b="1" dirty="0">
                <a:solidFill>
                  <a:srgbClr val="FF0000"/>
                </a:solidFill>
              </a:rPr>
              <a:t>:</a:t>
            </a:r>
            <a:endParaRPr lang="en-US" dirty="0">
              <a:solidFill>
                <a:srgbClr val="FF0000"/>
              </a:solidFill>
            </a:endParaRPr>
          </a:p>
          <a:p>
            <a:pPr marL="0" indent="0">
              <a:buNone/>
            </a:pPr>
            <a:r>
              <a:rPr lang="en-US" b="1" dirty="0">
                <a:solidFill>
                  <a:srgbClr val="FF0000"/>
                </a:solidFill>
              </a:rPr>
              <a:t>-</a:t>
            </a:r>
            <a:r>
              <a:rPr lang="en-US" dirty="0">
                <a:solidFill>
                  <a:srgbClr val="FF0000"/>
                </a:solidFill>
              </a:rPr>
              <a:t> </a:t>
            </a:r>
            <a:r>
              <a:rPr lang="en-US" dirty="0" err="1">
                <a:solidFill>
                  <a:srgbClr val="FF0000"/>
                </a:solidFill>
              </a:rPr>
              <a:t>Luôn</a:t>
            </a:r>
            <a:r>
              <a:rPr lang="en-US" dirty="0">
                <a:solidFill>
                  <a:srgbClr val="FF0000"/>
                </a:solidFill>
              </a:rPr>
              <a:t> </a:t>
            </a:r>
            <a:r>
              <a:rPr lang="en-US" dirty="0" err="1">
                <a:solidFill>
                  <a:srgbClr val="FF0000"/>
                </a:solidFill>
              </a:rPr>
              <a:t>nhận</a:t>
            </a:r>
            <a:r>
              <a:rPr lang="en-US" dirty="0">
                <a:solidFill>
                  <a:srgbClr val="FF0000"/>
                </a:solidFill>
              </a:rPr>
              <a:t> </a:t>
            </a:r>
            <a:r>
              <a:rPr lang="en-US" dirty="0" err="1">
                <a:solidFill>
                  <a:srgbClr val="FF0000"/>
                </a:solidFill>
              </a:rPr>
              <a:t>được</a:t>
            </a:r>
            <a:r>
              <a:rPr lang="en-US" dirty="0">
                <a:solidFill>
                  <a:srgbClr val="FF0000"/>
                </a:solidFill>
              </a:rPr>
              <a:t> </a:t>
            </a:r>
            <a:r>
              <a:rPr lang="en-US" dirty="0" err="1">
                <a:solidFill>
                  <a:srgbClr val="FF0000"/>
                </a:solidFill>
              </a:rPr>
              <a:t>sự</a:t>
            </a:r>
            <a:r>
              <a:rPr lang="en-US" dirty="0">
                <a:solidFill>
                  <a:srgbClr val="FF0000"/>
                </a:solidFill>
              </a:rPr>
              <a:t> </a:t>
            </a:r>
            <a:r>
              <a:rPr lang="en-US" dirty="0" err="1">
                <a:solidFill>
                  <a:srgbClr val="FF0000"/>
                </a:solidFill>
              </a:rPr>
              <a:t>động</a:t>
            </a:r>
            <a:r>
              <a:rPr lang="en-US" dirty="0">
                <a:solidFill>
                  <a:srgbClr val="FF0000"/>
                </a:solidFill>
              </a:rPr>
              <a:t> </a:t>
            </a:r>
            <a:r>
              <a:rPr lang="en-US" dirty="0" err="1">
                <a:solidFill>
                  <a:srgbClr val="FF0000"/>
                </a:solidFill>
              </a:rPr>
              <a:t>viên</a:t>
            </a:r>
            <a:r>
              <a:rPr lang="en-US" dirty="0">
                <a:solidFill>
                  <a:srgbClr val="FF0000"/>
                </a:solidFill>
              </a:rPr>
              <a:t>, </a:t>
            </a:r>
            <a:r>
              <a:rPr lang="en-US" dirty="0" err="1">
                <a:solidFill>
                  <a:srgbClr val="FF0000"/>
                </a:solidFill>
              </a:rPr>
              <a:t>tạo</a:t>
            </a:r>
            <a:r>
              <a:rPr lang="en-US" dirty="0">
                <a:solidFill>
                  <a:srgbClr val="FF0000"/>
                </a:solidFill>
              </a:rPr>
              <a:t> </a:t>
            </a:r>
            <a:r>
              <a:rPr lang="en-US" dirty="0" err="1">
                <a:solidFill>
                  <a:srgbClr val="FF0000"/>
                </a:solidFill>
              </a:rPr>
              <a:t>điều</a:t>
            </a:r>
            <a:r>
              <a:rPr lang="en-US" dirty="0">
                <a:solidFill>
                  <a:srgbClr val="FF0000"/>
                </a:solidFill>
              </a:rPr>
              <a:t> </a:t>
            </a:r>
            <a:r>
              <a:rPr lang="en-US" dirty="0" err="1">
                <a:solidFill>
                  <a:srgbClr val="FF0000"/>
                </a:solidFill>
              </a:rPr>
              <a:t>kiện</a:t>
            </a:r>
            <a:r>
              <a:rPr lang="en-US" dirty="0">
                <a:solidFill>
                  <a:srgbClr val="FF0000"/>
                </a:solidFill>
              </a:rPr>
              <a:t> </a:t>
            </a:r>
            <a:r>
              <a:rPr lang="en-US" dirty="0" err="1">
                <a:solidFill>
                  <a:srgbClr val="FF0000"/>
                </a:solidFill>
              </a:rPr>
              <a:t>của</a:t>
            </a:r>
            <a:r>
              <a:rPr lang="en-US" dirty="0">
                <a:solidFill>
                  <a:srgbClr val="FF0000"/>
                </a:solidFill>
              </a:rPr>
              <a:t> BGH </a:t>
            </a:r>
            <a:r>
              <a:rPr lang="en-US" dirty="0" err="1">
                <a:solidFill>
                  <a:srgbClr val="FF0000"/>
                </a:solidFill>
              </a:rPr>
              <a:t>nhà</a:t>
            </a:r>
            <a:r>
              <a:rPr lang="en-US" dirty="0">
                <a:solidFill>
                  <a:srgbClr val="FF0000"/>
                </a:solidFill>
              </a:rPr>
              <a:t> </a:t>
            </a:r>
            <a:r>
              <a:rPr lang="en-US" dirty="0" err="1">
                <a:solidFill>
                  <a:srgbClr val="FF0000"/>
                </a:solidFill>
              </a:rPr>
              <a:t>trường</a:t>
            </a:r>
            <a:r>
              <a:rPr lang="en-US" dirty="0">
                <a:solidFill>
                  <a:srgbClr val="FF0000"/>
                </a:solidFill>
              </a:rPr>
              <a:t> </a:t>
            </a:r>
            <a:r>
              <a:rPr lang="en-US" dirty="0" err="1">
                <a:solidFill>
                  <a:srgbClr val="FF0000"/>
                </a:solidFill>
              </a:rPr>
              <a:t>hỗ</a:t>
            </a:r>
            <a:r>
              <a:rPr lang="en-US" dirty="0">
                <a:solidFill>
                  <a:srgbClr val="FF0000"/>
                </a:solidFill>
              </a:rPr>
              <a:t> </a:t>
            </a:r>
            <a:r>
              <a:rPr lang="en-US" dirty="0" err="1">
                <a:solidFill>
                  <a:srgbClr val="FF0000"/>
                </a:solidFill>
              </a:rPr>
              <a:t>trợ</a:t>
            </a:r>
            <a:r>
              <a:rPr lang="en-US" dirty="0">
                <a:solidFill>
                  <a:srgbClr val="FF0000"/>
                </a:solidFill>
              </a:rPr>
              <a:t> </a:t>
            </a:r>
            <a:r>
              <a:rPr lang="en-US" dirty="0" err="1">
                <a:solidFill>
                  <a:srgbClr val="FF0000"/>
                </a:solidFill>
              </a:rPr>
              <a:t>để</a:t>
            </a:r>
            <a:r>
              <a:rPr lang="en-US" dirty="0">
                <a:solidFill>
                  <a:srgbClr val="FF0000"/>
                </a:solidFill>
              </a:rPr>
              <a:t> </a:t>
            </a:r>
            <a:r>
              <a:rPr lang="en-US" dirty="0" err="1">
                <a:solidFill>
                  <a:srgbClr val="FF0000"/>
                </a:solidFill>
              </a:rPr>
              <a:t>giáo</a:t>
            </a:r>
            <a:r>
              <a:rPr lang="en-US" dirty="0">
                <a:solidFill>
                  <a:srgbClr val="FF0000"/>
                </a:solidFill>
              </a:rPr>
              <a:t> </a:t>
            </a:r>
            <a:r>
              <a:rPr lang="en-US" dirty="0" err="1">
                <a:solidFill>
                  <a:srgbClr val="FF0000"/>
                </a:solidFill>
              </a:rPr>
              <a:t>viên</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solidFill>
                  <a:srgbClr val="FF0000"/>
                </a:solidFill>
              </a:rPr>
              <a:t>thể</a:t>
            </a:r>
            <a:r>
              <a:rPr lang="en-US" dirty="0">
                <a:solidFill>
                  <a:srgbClr val="FF0000"/>
                </a:solidFill>
              </a:rPr>
              <a:t> </a:t>
            </a:r>
            <a:r>
              <a:rPr lang="en-US" dirty="0" err="1">
                <a:solidFill>
                  <a:srgbClr val="FF0000"/>
                </a:solidFill>
              </a:rPr>
              <a:t>tham</a:t>
            </a:r>
            <a:r>
              <a:rPr lang="en-US" dirty="0">
                <a:solidFill>
                  <a:srgbClr val="FF0000"/>
                </a:solidFill>
              </a:rPr>
              <a:t> </a:t>
            </a:r>
            <a:r>
              <a:rPr lang="en-US" dirty="0" err="1">
                <a:solidFill>
                  <a:srgbClr val="FF0000"/>
                </a:solidFill>
              </a:rPr>
              <a:t>gia</a:t>
            </a:r>
            <a:r>
              <a:rPr lang="en-US" dirty="0">
                <a:solidFill>
                  <a:srgbClr val="FF0000"/>
                </a:solidFill>
              </a:rPr>
              <a:t> </a:t>
            </a:r>
            <a:r>
              <a:rPr lang="en-US" dirty="0" err="1">
                <a:solidFill>
                  <a:srgbClr val="FF0000"/>
                </a:solidFill>
              </a:rPr>
              <a:t>học</a:t>
            </a:r>
            <a:r>
              <a:rPr lang="en-US" dirty="0">
                <a:solidFill>
                  <a:srgbClr val="FF0000"/>
                </a:solidFill>
              </a:rPr>
              <a:t> </a:t>
            </a:r>
            <a:r>
              <a:rPr lang="en-US" dirty="0" err="1">
                <a:solidFill>
                  <a:srgbClr val="FF0000"/>
                </a:solidFill>
              </a:rPr>
              <a:t>tập</a:t>
            </a:r>
            <a:r>
              <a:rPr lang="en-US" dirty="0">
                <a:solidFill>
                  <a:srgbClr val="FF0000"/>
                </a:solidFill>
              </a:rPr>
              <a:t> </a:t>
            </a:r>
            <a:r>
              <a:rPr lang="en-US" dirty="0" err="1">
                <a:solidFill>
                  <a:srgbClr val="FF0000"/>
                </a:solidFill>
              </a:rPr>
              <a:t>bồi</a:t>
            </a:r>
            <a:r>
              <a:rPr lang="en-US" dirty="0">
                <a:solidFill>
                  <a:srgbClr val="FF0000"/>
                </a:solidFill>
              </a:rPr>
              <a:t> </a:t>
            </a:r>
            <a:r>
              <a:rPr lang="en-US" dirty="0" err="1">
                <a:solidFill>
                  <a:srgbClr val="FF0000"/>
                </a:solidFill>
              </a:rPr>
              <a:t>dưỡng</a:t>
            </a:r>
            <a:r>
              <a:rPr lang="en-US" dirty="0">
                <a:solidFill>
                  <a:srgbClr val="FF0000"/>
                </a:solidFill>
              </a:rPr>
              <a:t> </a:t>
            </a:r>
            <a:r>
              <a:rPr lang="en-US" dirty="0" err="1">
                <a:solidFill>
                  <a:srgbClr val="FF0000"/>
                </a:solidFill>
              </a:rPr>
              <a:t>chuyên</a:t>
            </a:r>
            <a:r>
              <a:rPr lang="en-US" dirty="0">
                <a:solidFill>
                  <a:srgbClr val="FF0000"/>
                </a:solidFill>
              </a:rPr>
              <a:t> </a:t>
            </a:r>
            <a:r>
              <a:rPr lang="en-US" dirty="0" err="1">
                <a:solidFill>
                  <a:srgbClr val="FF0000"/>
                </a:solidFill>
              </a:rPr>
              <a:t>môn</a:t>
            </a:r>
            <a:r>
              <a:rPr lang="en-US" dirty="0">
                <a:solidFill>
                  <a:srgbClr val="FF0000"/>
                </a:solidFill>
              </a:rPr>
              <a:t> </a:t>
            </a:r>
            <a:r>
              <a:rPr lang="en-US" dirty="0" err="1">
                <a:solidFill>
                  <a:srgbClr val="FF0000"/>
                </a:solidFill>
              </a:rPr>
              <a:t>nghiệp</a:t>
            </a:r>
            <a:r>
              <a:rPr lang="en-US" dirty="0">
                <a:solidFill>
                  <a:srgbClr val="FF0000"/>
                </a:solidFill>
              </a:rPr>
              <a:t> </a:t>
            </a:r>
            <a:r>
              <a:rPr lang="en-US" dirty="0" err="1">
                <a:solidFill>
                  <a:srgbClr val="FF0000"/>
                </a:solidFill>
              </a:rPr>
              <a:t>vụ</a:t>
            </a:r>
            <a:r>
              <a:rPr lang="en-US" dirty="0">
                <a:solidFill>
                  <a:srgbClr val="FF0000"/>
                </a:solidFill>
              </a:rPr>
              <a:t>. </a:t>
            </a:r>
            <a:endParaRPr lang="vi-VN" dirty="0" smtClean="0">
              <a:solidFill>
                <a:srgbClr val="FF0000"/>
              </a:solidFill>
            </a:endParaRPr>
          </a:p>
          <a:p>
            <a:pPr marL="0" indent="0">
              <a:buNone/>
            </a:pPr>
            <a:r>
              <a:rPr lang="en-US" b="1" dirty="0" smtClean="0">
                <a:solidFill>
                  <a:srgbClr val="FF0000"/>
                </a:solidFill>
              </a:rPr>
              <a:t>- </a:t>
            </a:r>
            <a:r>
              <a:rPr lang="en-US" dirty="0">
                <a:solidFill>
                  <a:srgbClr val="FF0000"/>
                </a:solidFill>
              </a:rPr>
              <a:t>BGH </a:t>
            </a:r>
            <a:r>
              <a:rPr lang="en-US" dirty="0" err="1">
                <a:solidFill>
                  <a:srgbClr val="FF0000"/>
                </a:solidFill>
              </a:rPr>
              <a:t>đã</a:t>
            </a:r>
            <a:r>
              <a:rPr lang="en-US" dirty="0">
                <a:solidFill>
                  <a:srgbClr val="FF0000"/>
                </a:solidFill>
              </a:rPr>
              <a:t> </a:t>
            </a:r>
            <a:r>
              <a:rPr lang="en-US" dirty="0" err="1">
                <a:solidFill>
                  <a:srgbClr val="FF0000"/>
                </a:solidFill>
              </a:rPr>
              <a:t>không</a:t>
            </a:r>
            <a:r>
              <a:rPr lang="en-US" dirty="0">
                <a:solidFill>
                  <a:srgbClr val="FF0000"/>
                </a:solidFill>
              </a:rPr>
              <a:t> </a:t>
            </a:r>
            <a:r>
              <a:rPr lang="en-US" dirty="0" err="1">
                <a:solidFill>
                  <a:srgbClr val="FF0000"/>
                </a:solidFill>
              </a:rPr>
              <a:t>ngừng</a:t>
            </a:r>
            <a:r>
              <a:rPr lang="en-US" dirty="0">
                <a:solidFill>
                  <a:srgbClr val="FF0000"/>
                </a:solidFill>
              </a:rPr>
              <a:t> </a:t>
            </a:r>
            <a:r>
              <a:rPr lang="en-US" dirty="0" err="1">
                <a:solidFill>
                  <a:srgbClr val="FF0000"/>
                </a:solidFill>
              </a:rPr>
              <a:t>đầu</a:t>
            </a:r>
            <a:r>
              <a:rPr lang="en-US" dirty="0">
                <a:solidFill>
                  <a:srgbClr val="FF0000"/>
                </a:solidFill>
              </a:rPr>
              <a:t> </a:t>
            </a:r>
            <a:r>
              <a:rPr lang="en-US" dirty="0" err="1">
                <a:solidFill>
                  <a:srgbClr val="FF0000"/>
                </a:solidFill>
              </a:rPr>
              <a:t>tư</a:t>
            </a:r>
            <a:r>
              <a:rPr lang="en-US" dirty="0">
                <a:solidFill>
                  <a:srgbClr val="FF0000"/>
                </a:solidFill>
              </a:rPr>
              <a:t> </a:t>
            </a:r>
            <a:r>
              <a:rPr lang="en-US" dirty="0" err="1">
                <a:solidFill>
                  <a:srgbClr val="FF0000"/>
                </a:solidFill>
              </a:rPr>
              <a:t>cơ</a:t>
            </a:r>
            <a:r>
              <a:rPr lang="en-US" dirty="0">
                <a:solidFill>
                  <a:srgbClr val="FF0000"/>
                </a:solidFill>
              </a:rPr>
              <a:t> </a:t>
            </a:r>
            <a:r>
              <a:rPr lang="en-US" dirty="0" err="1">
                <a:solidFill>
                  <a:srgbClr val="FF0000"/>
                </a:solidFill>
              </a:rPr>
              <a:t>sở</a:t>
            </a:r>
            <a:r>
              <a:rPr lang="en-US" dirty="0">
                <a:solidFill>
                  <a:srgbClr val="FF0000"/>
                </a:solidFill>
              </a:rPr>
              <a:t> </a:t>
            </a:r>
            <a:r>
              <a:rPr lang="en-US" dirty="0" err="1">
                <a:solidFill>
                  <a:srgbClr val="FF0000"/>
                </a:solidFill>
              </a:rPr>
              <a:t>vật</a:t>
            </a:r>
            <a:r>
              <a:rPr lang="en-US" dirty="0">
                <a:solidFill>
                  <a:srgbClr val="FF0000"/>
                </a:solidFill>
              </a:rPr>
              <a:t> </a:t>
            </a:r>
            <a:r>
              <a:rPr lang="en-US" dirty="0" err="1">
                <a:solidFill>
                  <a:srgbClr val="FF0000"/>
                </a:solidFill>
              </a:rPr>
              <a:t>chất</a:t>
            </a:r>
            <a:r>
              <a:rPr lang="en-US" dirty="0">
                <a:solidFill>
                  <a:srgbClr val="FF0000"/>
                </a:solidFill>
              </a:rPr>
              <a:t>, </a:t>
            </a:r>
            <a:r>
              <a:rPr lang="en-US" dirty="0" err="1">
                <a:solidFill>
                  <a:srgbClr val="FF0000"/>
                </a:solidFill>
              </a:rPr>
              <a:t>trang</a:t>
            </a:r>
            <a:r>
              <a:rPr lang="en-US" dirty="0">
                <a:solidFill>
                  <a:srgbClr val="FF0000"/>
                </a:solidFill>
              </a:rPr>
              <a:t> </a:t>
            </a:r>
            <a:r>
              <a:rPr lang="en-US" dirty="0" err="1">
                <a:solidFill>
                  <a:srgbClr val="FF0000"/>
                </a:solidFill>
              </a:rPr>
              <a:t>thiết</a:t>
            </a:r>
            <a:r>
              <a:rPr lang="en-US" dirty="0">
                <a:solidFill>
                  <a:srgbClr val="FF0000"/>
                </a:solidFill>
              </a:rPr>
              <a:t> </a:t>
            </a:r>
            <a:r>
              <a:rPr lang="en-US" dirty="0" err="1">
                <a:solidFill>
                  <a:srgbClr val="FF0000"/>
                </a:solidFill>
              </a:rPr>
              <a:t>bị</a:t>
            </a:r>
            <a:r>
              <a:rPr lang="en-US" dirty="0">
                <a:solidFill>
                  <a:srgbClr val="FF0000"/>
                </a:solidFill>
              </a:rPr>
              <a:t> </a:t>
            </a:r>
            <a:r>
              <a:rPr lang="en-US" dirty="0" err="1">
                <a:solidFill>
                  <a:srgbClr val="FF0000"/>
                </a:solidFill>
              </a:rPr>
              <a:t>đồ</a:t>
            </a:r>
            <a:r>
              <a:rPr lang="en-US" dirty="0">
                <a:solidFill>
                  <a:srgbClr val="FF0000"/>
                </a:solidFill>
              </a:rPr>
              <a:t> </a:t>
            </a:r>
            <a:r>
              <a:rPr lang="en-US" dirty="0" err="1">
                <a:solidFill>
                  <a:srgbClr val="FF0000"/>
                </a:solidFill>
              </a:rPr>
              <a:t>dùng</a:t>
            </a:r>
            <a:r>
              <a:rPr lang="en-US" dirty="0">
                <a:solidFill>
                  <a:srgbClr val="FF0000"/>
                </a:solidFill>
              </a:rPr>
              <a:t>, </a:t>
            </a:r>
            <a:r>
              <a:rPr lang="en-US" dirty="0" err="1">
                <a:solidFill>
                  <a:srgbClr val="FF0000"/>
                </a:solidFill>
              </a:rPr>
              <a:t>đồ</a:t>
            </a:r>
            <a:r>
              <a:rPr lang="en-US" dirty="0">
                <a:solidFill>
                  <a:srgbClr val="FF0000"/>
                </a:solidFill>
              </a:rPr>
              <a:t> </a:t>
            </a:r>
            <a:r>
              <a:rPr lang="en-US" dirty="0" err="1">
                <a:solidFill>
                  <a:srgbClr val="FF0000"/>
                </a:solidFill>
              </a:rPr>
              <a:t>chơi</a:t>
            </a:r>
            <a:r>
              <a:rPr lang="en-US" dirty="0">
                <a:solidFill>
                  <a:srgbClr val="FF0000"/>
                </a:solidFill>
              </a:rPr>
              <a:t> </a:t>
            </a:r>
            <a:r>
              <a:rPr lang="en-US" dirty="0" err="1">
                <a:solidFill>
                  <a:srgbClr val="FF0000"/>
                </a:solidFill>
              </a:rPr>
              <a:t>phục</a:t>
            </a:r>
            <a:r>
              <a:rPr lang="en-US" dirty="0">
                <a:solidFill>
                  <a:srgbClr val="FF0000"/>
                </a:solidFill>
              </a:rPr>
              <a:t> </a:t>
            </a:r>
            <a:r>
              <a:rPr lang="en-US" dirty="0" err="1">
                <a:solidFill>
                  <a:srgbClr val="FF0000"/>
                </a:solidFill>
              </a:rPr>
              <a:t>vụ</a:t>
            </a:r>
            <a:r>
              <a:rPr lang="en-US" dirty="0">
                <a:solidFill>
                  <a:srgbClr val="FF0000"/>
                </a:solidFill>
              </a:rPr>
              <a:t> </a:t>
            </a:r>
            <a:r>
              <a:rPr lang="en-US" dirty="0" err="1">
                <a:solidFill>
                  <a:srgbClr val="FF0000"/>
                </a:solidFill>
              </a:rPr>
              <a:t>cho</a:t>
            </a:r>
            <a:r>
              <a:rPr lang="en-US" dirty="0">
                <a:solidFill>
                  <a:srgbClr val="FF0000"/>
                </a:solidFill>
              </a:rPr>
              <a:t> </a:t>
            </a:r>
            <a:r>
              <a:rPr lang="en-US" dirty="0" err="1">
                <a:solidFill>
                  <a:srgbClr val="FF0000"/>
                </a:solidFill>
              </a:rPr>
              <a:t>lĩnh</a:t>
            </a:r>
            <a:r>
              <a:rPr lang="en-US" dirty="0">
                <a:solidFill>
                  <a:srgbClr val="FF0000"/>
                </a:solidFill>
              </a:rPr>
              <a:t> </a:t>
            </a:r>
            <a:r>
              <a:rPr lang="en-US" dirty="0" err="1">
                <a:solidFill>
                  <a:srgbClr val="FF0000"/>
                </a:solidFill>
              </a:rPr>
              <a:t>vực</a:t>
            </a:r>
            <a:r>
              <a:rPr lang="en-US" dirty="0">
                <a:solidFill>
                  <a:srgbClr val="FF0000"/>
                </a:solidFill>
              </a:rPr>
              <a:t> </a:t>
            </a:r>
            <a:r>
              <a:rPr lang="en-US" dirty="0" err="1">
                <a:solidFill>
                  <a:srgbClr val="FF0000"/>
                </a:solidFill>
              </a:rPr>
              <a:t>phát</a:t>
            </a:r>
            <a:r>
              <a:rPr lang="en-US" dirty="0">
                <a:solidFill>
                  <a:srgbClr val="FF0000"/>
                </a:solidFill>
              </a:rPr>
              <a:t> </a:t>
            </a:r>
            <a:r>
              <a:rPr lang="en-US" dirty="0" err="1">
                <a:solidFill>
                  <a:srgbClr val="FF0000"/>
                </a:solidFill>
              </a:rPr>
              <a:t>triển</a:t>
            </a:r>
            <a:r>
              <a:rPr lang="en-US" dirty="0">
                <a:solidFill>
                  <a:srgbClr val="FF0000"/>
                </a:solidFill>
              </a:rPr>
              <a:t> </a:t>
            </a:r>
            <a:r>
              <a:rPr lang="en-US" dirty="0" err="1">
                <a:solidFill>
                  <a:srgbClr val="FF0000"/>
                </a:solidFill>
              </a:rPr>
              <a:t>ngôn</a:t>
            </a:r>
            <a:r>
              <a:rPr lang="en-US" dirty="0">
                <a:solidFill>
                  <a:srgbClr val="FF0000"/>
                </a:solidFill>
              </a:rPr>
              <a:t> </a:t>
            </a:r>
            <a:r>
              <a:rPr lang="en-US" dirty="0" err="1">
                <a:solidFill>
                  <a:srgbClr val="FF0000"/>
                </a:solidFill>
              </a:rPr>
              <a:t>ngữ</a:t>
            </a:r>
            <a:r>
              <a:rPr lang="en-US" dirty="0">
                <a:solidFill>
                  <a:srgbClr val="FF0000"/>
                </a:solidFill>
              </a:rPr>
              <a:t> ở </a:t>
            </a:r>
            <a:r>
              <a:rPr lang="en-US" dirty="0" err="1">
                <a:solidFill>
                  <a:srgbClr val="FF0000"/>
                </a:solidFill>
              </a:rPr>
              <a:t>lứa</a:t>
            </a:r>
            <a:r>
              <a:rPr lang="en-US" dirty="0">
                <a:solidFill>
                  <a:srgbClr val="FF0000"/>
                </a:solidFill>
              </a:rPr>
              <a:t> </a:t>
            </a:r>
            <a:r>
              <a:rPr lang="en-US" dirty="0" err="1">
                <a:solidFill>
                  <a:srgbClr val="FF0000"/>
                </a:solidFill>
              </a:rPr>
              <a:t>tuổi</a:t>
            </a:r>
            <a:r>
              <a:rPr lang="en-US" dirty="0">
                <a:solidFill>
                  <a:srgbClr val="FF0000"/>
                </a:solidFill>
              </a:rPr>
              <a:t> </a:t>
            </a:r>
            <a:r>
              <a:rPr lang="en-US" dirty="0" err="1">
                <a:solidFill>
                  <a:srgbClr val="FF0000"/>
                </a:solidFill>
              </a:rPr>
              <a:t>nhà</a:t>
            </a:r>
            <a:r>
              <a:rPr lang="en-US" dirty="0">
                <a:solidFill>
                  <a:srgbClr val="FF0000"/>
                </a:solidFill>
              </a:rPr>
              <a:t> </a:t>
            </a:r>
            <a:r>
              <a:rPr lang="en-US" dirty="0" err="1">
                <a:solidFill>
                  <a:srgbClr val="FF0000"/>
                </a:solidFill>
              </a:rPr>
              <a:t>trẻ</a:t>
            </a:r>
            <a:r>
              <a:rPr lang="en-US" dirty="0">
                <a:solidFill>
                  <a:srgbClr val="FF0000"/>
                </a:solidFill>
              </a:rPr>
              <a:t> 24</a:t>
            </a:r>
            <a:r>
              <a:rPr lang="en-US" b="1" dirty="0">
                <a:solidFill>
                  <a:srgbClr val="FF0000"/>
                </a:solidFill>
              </a:rPr>
              <a:t> -</a:t>
            </a:r>
            <a:r>
              <a:rPr lang="en-US" dirty="0">
                <a:solidFill>
                  <a:srgbClr val="FF0000"/>
                </a:solidFill>
              </a:rPr>
              <a:t> 36 </a:t>
            </a:r>
            <a:r>
              <a:rPr lang="en-US" dirty="0" err="1">
                <a:solidFill>
                  <a:srgbClr val="FF0000"/>
                </a:solidFill>
              </a:rPr>
              <a:t>tháng</a:t>
            </a:r>
            <a:r>
              <a:rPr lang="en-US" dirty="0">
                <a:solidFill>
                  <a:srgbClr val="FF0000"/>
                </a:solidFill>
              </a:rPr>
              <a:t>. </a:t>
            </a:r>
          </a:p>
          <a:p>
            <a:pPr marL="0" indent="0">
              <a:buNone/>
            </a:pPr>
            <a:r>
              <a:rPr lang="en-US" b="1" dirty="0">
                <a:solidFill>
                  <a:srgbClr val="FF0000"/>
                </a:solidFill>
              </a:rPr>
              <a:t>- </a:t>
            </a:r>
            <a:r>
              <a:rPr lang="en-US" dirty="0" err="1">
                <a:solidFill>
                  <a:srgbClr val="FF0000"/>
                </a:solidFill>
              </a:rPr>
              <a:t>Nhà</a:t>
            </a:r>
            <a:r>
              <a:rPr lang="en-US" dirty="0">
                <a:solidFill>
                  <a:srgbClr val="FF0000"/>
                </a:solidFill>
              </a:rPr>
              <a:t> </a:t>
            </a:r>
            <a:r>
              <a:rPr lang="en-US" dirty="0" err="1">
                <a:solidFill>
                  <a:srgbClr val="FF0000"/>
                </a:solidFill>
              </a:rPr>
              <a:t>trường</a:t>
            </a:r>
            <a:r>
              <a:rPr lang="en-US" dirty="0">
                <a:solidFill>
                  <a:srgbClr val="FF0000"/>
                </a:solidFill>
              </a:rPr>
              <a:t> </a:t>
            </a:r>
            <a:r>
              <a:rPr lang="en-US" dirty="0" err="1">
                <a:solidFill>
                  <a:srgbClr val="FF0000"/>
                </a:solidFill>
              </a:rPr>
              <a:t>đã</a:t>
            </a:r>
            <a:r>
              <a:rPr lang="en-US" dirty="0">
                <a:solidFill>
                  <a:srgbClr val="FF0000"/>
                </a:solidFill>
              </a:rPr>
              <a:t> </a:t>
            </a:r>
            <a:r>
              <a:rPr lang="en-US" dirty="0" err="1">
                <a:solidFill>
                  <a:srgbClr val="FF0000"/>
                </a:solidFill>
              </a:rPr>
              <a:t>xây</a:t>
            </a:r>
            <a:r>
              <a:rPr lang="en-US" dirty="0">
                <a:solidFill>
                  <a:srgbClr val="FF0000"/>
                </a:solidFill>
              </a:rPr>
              <a:t> </a:t>
            </a:r>
            <a:r>
              <a:rPr lang="en-US" dirty="0" err="1">
                <a:solidFill>
                  <a:srgbClr val="FF0000"/>
                </a:solidFill>
              </a:rPr>
              <a:t>dựng</a:t>
            </a:r>
            <a:r>
              <a:rPr lang="en-US" dirty="0">
                <a:solidFill>
                  <a:srgbClr val="FF0000"/>
                </a:solidFill>
              </a:rPr>
              <a:t> </a:t>
            </a:r>
            <a:r>
              <a:rPr lang="en-US" dirty="0" err="1">
                <a:solidFill>
                  <a:srgbClr val="FF0000"/>
                </a:solidFill>
              </a:rPr>
              <a:t>kho</a:t>
            </a:r>
            <a:r>
              <a:rPr lang="en-US" dirty="0">
                <a:solidFill>
                  <a:srgbClr val="FF0000"/>
                </a:solidFill>
              </a:rPr>
              <a:t> </a:t>
            </a:r>
            <a:r>
              <a:rPr lang="en-US" dirty="0" err="1">
                <a:solidFill>
                  <a:srgbClr val="FF0000"/>
                </a:solidFill>
              </a:rPr>
              <a:t>dữ</a:t>
            </a:r>
            <a:r>
              <a:rPr lang="en-US" dirty="0">
                <a:solidFill>
                  <a:srgbClr val="FF0000"/>
                </a:solidFill>
              </a:rPr>
              <a:t> </a:t>
            </a:r>
            <a:r>
              <a:rPr lang="en-US" dirty="0" err="1">
                <a:solidFill>
                  <a:srgbClr val="FF0000"/>
                </a:solidFill>
              </a:rPr>
              <a:t>liệu</a:t>
            </a:r>
            <a:r>
              <a:rPr lang="en-US" dirty="0">
                <a:solidFill>
                  <a:srgbClr val="FF0000"/>
                </a:solidFill>
              </a:rPr>
              <a:t> </a:t>
            </a:r>
            <a:r>
              <a:rPr lang="en-US" dirty="0" err="1">
                <a:solidFill>
                  <a:srgbClr val="FF0000"/>
                </a:solidFill>
              </a:rPr>
              <a:t>điện</a:t>
            </a:r>
            <a:r>
              <a:rPr lang="en-US" dirty="0">
                <a:solidFill>
                  <a:srgbClr val="FF0000"/>
                </a:solidFill>
              </a:rPr>
              <a:t> </a:t>
            </a:r>
            <a:r>
              <a:rPr lang="en-US" dirty="0" err="1">
                <a:solidFill>
                  <a:srgbClr val="FF0000"/>
                </a:solidFill>
              </a:rPr>
              <a:t>tử</a:t>
            </a:r>
            <a:r>
              <a:rPr lang="en-US" dirty="0">
                <a:solidFill>
                  <a:srgbClr val="FF0000"/>
                </a:solidFill>
              </a:rPr>
              <a:t>. Ban </a:t>
            </a:r>
            <a:r>
              <a:rPr lang="en-US" dirty="0" err="1">
                <a:solidFill>
                  <a:srgbClr val="FF0000"/>
                </a:solidFill>
              </a:rPr>
              <a:t>giám</a:t>
            </a:r>
            <a:r>
              <a:rPr lang="en-US" dirty="0">
                <a:solidFill>
                  <a:srgbClr val="FF0000"/>
                </a:solidFill>
              </a:rPr>
              <a:t> </a:t>
            </a:r>
            <a:r>
              <a:rPr lang="en-US" dirty="0" err="1">
                <a:solidFill>
                  <a:srgbClr val="FF0000"/>
                </a:solidFill>
              </a:rPr>
              <a:t>hiệu</a:t>
            </a:r>
            <a:r>
              <a:rPr lang="en-US" dirty="0">
                <a:solidFill>
                  <a:srgbClr val="FF0000"/>
                </a:solidFill>
              </a:rPr>
              <a:t> </a:t>
            </a:r>
            <a:r>
              <a:rPr lang="en-US" dirty="0" err="1">
                <a:solidFill>
                  <a:srgbClr val="FF0000"/>
                </a:solidFill>
              </a:rPr>
              <a:t>đã</a:t>
            </a:r>
            <a:r>
              <a:rPr lang="en-US" dirty="0">
                <a:solidFill>
                  <a:srgbClr val="FF0000"/>
                </a:solidFill>
              </a:rPr>
              <a:t> </a:t>
            </a:r>
            <a:r>
              <a:rPr lang="en-US" dirty="0" err="1">
                <a:solidFill>
                  <a:srgbClr val="FF0000"/>
                </a:solidFill>
              </a:rPr>
              <a:t>kết</a:t>
            </a:r>
            <a:r>
              <a:rPr lang="en-US" dirty="0">
                <a:solidFill>
                  <a:srgbClr val="FF0000"/>
                </a:solidFill>
              </a:rPr>
              <a:t> </a:t>
            </a:r>
            <a:r>
              <a:rPr lang="en-US" dirty="0" err="1">
                <a:solidFill>
                  <a:srgbClr val="FF0000"/>
                </a:solidFill>
              </a:rPr>
              <a:t>nối</a:t>
            </a:r>
            <a:r>
              <a:rPr lang="en-US" dirty="0">
                <a:solidFill>
                  <a:srgbClr val="FF0000"/>
                </a:solidFill>
              </a:rPr>
              <a:t> </a:t>
            </a:r>
            <a:r>
              <a:rPr lang="en-US" dirty="0" err="1">
                <a:solidFill>
                  <a:srgbClr val="FF0000"/>
                </a:solidFill>
              </a:rPr>
              <a:t>mạng</a:t>
            </a:r>
            <a:r>
              <a:rPr lang="en-US" dirty="0">
                <a:solidFill>
                  <a:srgbClr val="FF0000"/>
                </a:solidFill>
              </a:rPr>
              <a:t> Internet </a:t>
            </a:r>
            <a:r>
              <a:rPr lang="en-US" dirty="0" err="1">
                <a:solidFill>
                  <a:srgbClr val="FF0000"/>
                </a:solidFill>
              </a:rPr>
              <a:t>cho</a:t>
            </a:r>
            <a:r>
              <a:rPr lang="en-US" dirty="0">
                <a:solidFill>
                  <a:srgbClr val="FF0000"/>
                </a:solidFill>
              </a:rPr>
              <a:t> </a:t>
            </a:r>
            <a:r>
              <a:rPr lang="en-US" dirty="0" err="1">
                <a:solidFill>
                  <a:srgbClr val="FF0000"/>
                </a:solidFill>
              </a:rPr>
              <a:t>toàn</a:t>
            </a:r>
            <a:r>
              <a:rPr lang="en-US" dirty="0">
                <a:solidFill>
                  <a:srgbClr val="FF0000"/>
                </a:solidFill>
              </a:rPr>
              <a:t> </a:t>
            </a:r>
            <a:r>
              <a:rPr lang="en-US" dirty="0" err="1">
                <a:solidFill>
                  <a:srgbClr val="FF0000"/>
                </a:solidFill>
              </a:rPr>
              <a:t>trường</a:t>
            </a:r>
            <a:r>
              <a:rPr lang="en-US" dirty="0">
                <a:solidFill>
                  <a:srgbClr val="FF0000"/>
                </a:solidFill>
              </a:rPr>
              <a:t> </a:t>
            </a:r>
            <a:r>
              <a:rPr lang="en-US" dirty="0" err="1">
                <a:solidFill>
                  <a:srgbClr val="FF0000"/>
                </a:solidFill>
              </a:rPr>
              <a:t>tạo</a:t>
            </a:r>
            <a:r>
              <a:rPr lang="en-US" dirty="0">
                <a:solidFill>
                  <a:srgbClr val="FF0000"/>
                </a:solidFill>
              </a:rPr>
              <a:t> </a:t>
            </a:r>
            <a:r>
              <a:rPr lang="en-US" dirty="0" err="1">
                <a:solidFill>
                  <a:srgbClr val="FF0000"/>
                </a:solidFill>
              </a:rPr>
              <a:t>điều</a:t>
            </a:r>
            <a:r>
              <a:rPr lang="en-US" dirty="0">
                <a:solidFill>
                  <a:srgbClr val="FF0000"/>
                </a:solidFill>
              </a:rPr>
              <a:t> </a:t>
            </a:r>
            <a:r>
              <a:rPr lang="en-US" dirty="0" err="1">
                <a:solidFill>
                  <a:srgbClr val="FF0000"/>
                </a:solidFill>
              </a:rPr>
              <a:t>kiện</a:t>
            </a:r>
            <a:r>
              <a:rPr lang="en-US" dirty="0">
                <a:solidFill>
                  <a:srgbClr val="FF0000"/>
                </a:solidFill>
              </a:rPr>
              <a:t> </a:t>
            </a:r>
            <a:r>
              <a:rPr lang="en-US" dirty="0" err="1">
                <a:solidFill>
                  <a:srgbClr val="FF0000"/>
                </a:solidFill>
              </a:rPr>
              <a:t>cho</a:t>
            </a:r>
            <a:r>
              <a:rPr lang="en-US" dirty="0">
                <a:solidFill>
                  <a:srgbClr val="FF0000"/>
                </a:solidFill>
              </a:rPr>
              <a:t> </a:t>
            </a:r>
            <a:r>
              <a:rPr lang="en-US" dirty="0" err="1">
                <a:solidFill>
                  <a:srgbClr val="FF0000"/>
                </a:solidFill>
              </a:rPr>
              <a:t>giáo</a:t>
            </a:r>
            <a:r>
              <a:rPr lang="en-US" dirty="0">
                <a:solidFill>
                  <a:srgbClr val="FF0000"/>
                </a:solidFill>
              </a:rPr>
              <a:t> </a:t>
            </a:r>
            <a:r>
              <a:rPr lang="en-US" dirty="0" err="1">
                <a:solidFill>
                  <a:srgbClr val="FF0000"/>
                </a:solidFill>
              </a:rPr>
              <a:t>viên</a:t>
            </a:r>
            <a:r>
              <a:rPr lang="en-US" dirty="0">
                <a:solidFill>
                  <a:srgbClr val="FF0000"/>
                </a:solidFill>
              </a:rPr>
              <a:t> </a:t>
            </a:r>
            <a:r>
              <a:rPr lang="en-US" dirty="0" err="1">
                <a:solidFill>
                  <a:srgbClr val="FF0000"/>
                </a:solidFill>
              </a:rPr>
              <a:t>khai</a:t>
            </a:r>
            <a:r>
              <a:rPr lang="en-US" dirty="0">
                <a:solidFill>
                  <a:srgbClr val="FF0000"/>
                </a:solidFill>
              </a:rPr>
              <a:t> </a:t>
            </a:r>
            <a:r>
              <a:rPr lang="en-US" dirty="0" err="1">
                <a:solidFill>
                  <a:srgbClr val="FF0000"/>
                </a:solidFill>
              </a:rPr>
              <a:t>thác</a:t>
            </a:r>
            <a:r>
              <a:rPr lang="en-US" dirty="0">
                <a:solidFill>
                  <a:srgbClr val="FF0000"/>
                </a:solidFill>
              </a:rPr>
              <a:t> </a:t>
            </a:r>
            <a:r>
              <a:rPr lang="en-US" dirty="0" err="1">
                <a:solidFill>
                  <a:srgbClr val="FF0000"/>
                </a:solidFill>
              </a:rPr>
              <a:t>tư</a:t>
            </a:r>
            <a:r>
              <a:rPr lang="en-US" dirty="0">
                <a:solidFill>
                  <a:srgbClr val="FF0000"/>
                </a:solidFill>
              </a:rPr>
              <a:t> </a:t>
            </a:r>
            <a:r>
              <a:rPr lang="en-US" dirty="0" err="1">
                <a:solidFill>
                  <a:srgbClr val="FF0000"/>
                </a:solidFill>
              </a:rPr>
              <a:t>liệu</a:t>
            </a:r>
            <a:r>
              <a:rPr lang="en-US" dirty="0">
                <a:solidFill>
                  <a:srgbClr val="FF0000"/>
                </a:solidFill>
              </a:rPr>
              <a:t> </a:t>
            </a:r>
            <a:r>
              <a:rPr lang="en-US" dirty="0" err="1">
                <a:solidFill>
                  <a:srgbClr val="FF0000"/>
                </a:solidFill>
              </a:rPr>
              <a:t>giảng</a:t>
            </a:r>
            <a:r>
              <a:rPr lang="en-US" dirty="0">
                <a:solidFill>
                  <a:srgbClr val="FF0000"/>
                </a:solidFill>
              </a:rPr>
              <a:t> </a:t>
            </a:r>
            <a:r>
              <a:rPr lang="en-US" dirty="0" err="1" smtClean="0">
                <a:solidFill>
                  <a:srgbClr val="FF0000"/>
                </a:solidFill>
              </a:rPr>
              <a:t>dạy</a:t>
            </a:r>
            <a:endParaRPr lang="vi-VN" dirty="0" smtClean="0">
              <a:solidFill>
                <a:srgbClr val="FF0000"/>
              </a:solidFill>
            </a:endParaRPr>
          </a:p>
          <a:p>
            <a:pPr marL="0" indent="0">
              <a:buNone/>
            </a:pPr>
            <a:r>
              <a:rPr lang="pt-BR" b="1" dirty="0">
                <a:solidFill>
                  <a:srgbClr val="FF0000"/>
                </a:solidFill>
              </a:rPr>
              <a:t>* Giáo viên:</a:t>
            </a:r>
            <a:endParaRPr lang="en-US" dirty="0">
              <a:solidFill>
                <a:srgbClr val="FF0000"/>
              </a:solidFill>
            </a:endParaRPr>
          </a:p>
          <a:p>
            <a:pPr marL="0" indent="0">
              <a:buNone/>
            </a:pPr>
            <a:r>
              <a:rPr lang="en-US" b="1" dirty="0">
                <a:solidFill>
                  <a:srgbClr val="FF0000"/>
                </a:solidFill>
              </a:rPr>
              <a:t>-</a:t>
            </a:r>
            <a:r>
              <a:rPr lang="en-US" dirty="0">
                <a:solidFill>
                  <a:srgbClr val="FF0000"/>
                </a:solidFill>
              </a:rPr>
              <a:t> </a:t>
            </a:r>
            <a:r>
              <a:rPr lang="en-US" dirty="0" err="1">
                <a:solidFill>
                  <a:srgbClr val="FF0000"/>
                </a:solidFill>
              </a:rPr>
              <a:t>Trình</a:t>
            </a:r>
            <a:r>
              <a:rPr lang="en-US" dirty="0">
                <a:solidFill>
                  <a:srgbClr val="FF0000"/>
                </a:solidFill>
              </a:rPr>
              <a:t> </a:t>
            </a:r>
            <a:r>
              <a:rPr lang="en-US" dirty="0" err="1">
                <a:solidFill>
                  <a:srgbClr val="FF0000"/>
                </a:solidFill>
              </a:rPr>
              <a:t>độ</a:t>
            </a:r>
            <a:r>
              <a:rPr lang="en-US" dirty="0">
                <a:solidFill>
                  <a:srgbClr val="FF0000"/>
                </a:solidFill>
              </a:rPr>
              <a:t> </a:t>
            </a:r>
            <a:r>
              <a:rPr lang="en-US" dirty="0" err="1">
                <a:solidFill>
                  <a:srgbClr val="FF0000"/>
                </a:solidFill>
              </a:rPr>
              <a:t>của</a:t>
            </a:r>
            <a:r>
              <a:rPr lang="en-US" dirty="0">
                <a:solidFill>
                  <a:srgbClr val="FF0000"/>
                </a:solidFill>
              </a:rPr>
              <a:t> </a:t>
            </a:r>
            <a:r>
              <a:rPr lang="en-US" dirty="0" err="1">
                <a:solidFill>
                  <a:srgbClr val="FF0000"/>
                </a:solidFill>
              </a:rPr>
              <a:t>giáo</a:t>
            </a:r>
            <a:r>
              <a:rPr lang="en-US" dirty="0">
                <a:solidFill>
                  <a:srgbClr val="FF0000"/>
                </a:solidFill>
              </a:rPr>
              <a:t> </a:t>
            </a:r>
            <a:r>
              <a:rPr lang="en-US" dirty="0" err="1">
                <a:solidFill>
                  <a:srgbClr val="FF0000"/>
                </a:solidFill>
              </a:rPr>
              <a:t>viên</a:t>
            </a:r>
            <a:r>
              <a:rPr lang="en-US" dirty="0">
                <a:solidFill>
                  <a:srgbClr val="FF0000"/>
                </a:solidFill>
              </a:rPr>
              <a:t> </a:t>
            </a:r>
            <a:r>
              <a:rPr lang="en-US" dirty="0" err="1">
                <a:solidFill>
                  <a:srgbClr val="FF0000"/>
                </a:solidFill>
              </a:rPr>
              <a:t>đều</a:t>
            </a:r>
            <a:r>
              <a:rPr lang="en-US" dirty="0">
                <a:solidFill>
                  <a:srgbClr val="FF0000"/>
                </a:solidFill>
              </a:rPr>
              <a:t> </a:t>
            </a:r>
            <a:r>
              <a:rPr lang="en-US" dirty="0" err="1">
                <a:solidFill>
                  <a:srgbClr val="FF0000"/>
                </a:solidFill>
              </a:rPr>
              <a:t>đạt</a:t>
            </a:r>
            <a:r>
              <a:rPr lang="en-US" dirty="0">
                <a:solidFill>
                  <a:srgbClr val="FF0000"/>
                </a:solidFill>
              </a:rPr>
              <a:t> </a:t>
            </a:r>
            <a:r>
              <a:rPr lang="en-US" dirty="0" err="1">
                <a:solidFill>
                  <a:srgbClr val="FF0000"/>
                </a:solidFill>
              </a:rPr>
              <a:t>chuẩn</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trên</a:t>
            </a:r>
            <a:r>
              <a:rPr lang="en-US" dirty="0">
                <a:solidFill>
                  <a:srgbClr val="FF0000"/>
                </a:solidFill>
              </a:rPr>
              <a:t> </a:t>
            </a:r>
            <a:r>
              <a:rPr lang="en-US" dirty="0" err="1">
                <a:solidFill>
                  <a:srgbClr val="FF0000"/>
                </a:solidFill>
              </a:rPr>
              <a:t>chuẩn</a:t>
            </a:r>
            <a:r>
              <a:rPr lang="en-US" dirty="0">
                <a:solidFill>
                  <a:srgbClr val="FF0000"/>
                </a:solidFill>
              </a:rPr>
              <a:t>.</a:t>
            </a:r>
          </a:p>
          <a:p>
            <a:pPr marL="0" indent="0">
              <a:buNone/>
            </a:pPr>
            <a:r>
              <a:rPr lang="en-US" b="1" dirty="0">
                <a:solidFill>
                  <a:srgbClr val="FF0000"/>
                </a:solidFill>
              </a:rPr>
              <a:t>-</a:t>
            </a:r>
            <a:r>
              <a:rPr lang="en-US" dirty="0">
                <a:solidFill>
                  <a:srgbClr val="FF0000"/>
                </a:solidFill>
              </a:rPr>
              <a:t> </a:t>
            </a:r>
            <a:r>
              <a:rPr lang="en-US" dirty="0" err="1">
                <a:solidFill>
                  <a:srgbClr val="FF0000"/>
                </a:solidFill>
              </a:rPr>
              <a:t>Bản</a:t>
            </a:r>
            <a:r>
              <a:rPr lang="en-US" dirty="0">
                <a:solidFill>
                  <a:srgbClr val="FF0000"/>
                </a:solidFill>
              </a:rPr>
              <a:t> </a:t>
            </a:r>
            <a:r>
              <a:rPr lang="en-US" dirty="0" err="1">
                <a:solidFill>
                  <a:srgbClr val="FF0000"/>
                </a:solidFill>
              </a:rPr>
              <a:t>thân</a:t>
            </a:r>
            <a:r>
              <a:rPr lang="en-US" dirty="0">
                <a:solidFill>
                  <a:srgbClr val="FF0000"/>
                </a:solidFill>
              </a:rPr>
              <a:t> </a:t>
            </a:r>
            <a:r>
              <a:rPr lang="en-US" dirty="0" err="1">
                <a:solidFill>
                  <a:srgbClr val="FF0000"/>
                </a:solidFill>
              </a:rPr>
              <a:t>là</a:t>
            </a:r>
            <a:r>
              <a:rPr lang="en-US" dirty="0">
                <a:solidFill>
                  <a:srgbClr val="FF0000"/>
                </a:solidFill>
              </a:rPr>
              <a:t> </a:t>
            </a:r>
            <a:r>
              <a:rPr lang="en-US" dirty="0" err="1">
                <a:solidFill>
                  <a:srgbClr val="FF0000"/>
                </a:solidFill>
              </a:rPr>
              <a:t>giáo</a:t>
            </a:r>
            <a:r>
              <a:rPr lang="en-US" dirty="0">
                <a:solidFill>
                  <a:srgbClr val="FF0000"/>
                </a:solidFill>
              </a:rPr>
              <a:t> </a:t>
            </a:r>
            <a:r>
              <a:rPr lang="en-US" dirty="0" err="1">
                <a:solidFill>
                  <a:srgbClr val="FF0000"/>
                </a:solidFill>
              </a:rPr>
              <a:t>viên</a:t>
            </a:r>
            <a:r>
              <a:rPr lang="en-US" dirty="0">
                <a:solidFill>
                  <a:srgbClr val="FF0000"/>
                </a:solidFill>
              </a:rPr>
              <a:t> </a:t>
            </a:r>
            <a:r>
              <a:rPr lang="en-US" dirty="0" err="1">
                <a:solidFill>
                  <a:srgbClr val="FF0000"/>
                </a:solidFill>
              </a:rPr>
              <a:t>mầm</a:t>
            </a:r>
            <a:r>
              <a:rPr lang="en-US" dirty="0">
                <a:solidFill>
                  <a:srgbClr val="FF0000"/>
                </a:solidFill>
              </a:rPr>
              <a:t> non, </a:t>
            </a:r>
            <a:r>
              <a:rPr lang="en-US" dirty="0" err="1">
                <a:solidFill>
                  <a:srgbClr val="FF0000"/>
                </a:solidFill>
              </a:rPr>
              <a:t>tôi</a:t>
            </a:r>
            <a:r>
              <a:rPr lang="en-US" dirty="0">
                <a:solidFill>
                  <a:srgbClr val="FF0000"/>
                </a:solidFill>
              </a:rPr>
              <a:t> </a:t>
            </a:r>
            <a:r>
              <a:rPr lang="en-US" dirty="0" err="1">
                <a:solidFill>
                  <a:srgbClr val="FF0000"/>
                </a:solidFill>
              </a:rPr>
              <a:t>luôn</a:t>
            </a:r>
            <a:r>
              <a:rPr lang="en-US" dirty="0">
                <a:solidFill>
                  <a:srgbClr val="FF0000"/>
                </a:solidFill>
              </a:rPr>
              <a:t> </a:t>
            </a:r>
            <a:r>
              <a:rPr lang="en-US" dirty="0" err="1">
                <a:solidFill>
                  <a:srgbClr val="FF0000"/>
                </a:solidFill>
              </a:rPr>
              <a:t>cố</a:t>
            </a:r>
            <a:r>
              <a:rPr lang="en-US" dirty="0">
                <a:solidFill>
                  <a:srgbClr val="FF0000"/>
                </a:solidFill>
              </a:rPr>
              <a:t> </a:t>
            </a:r>
            <a:r>
              <a:rPr lang="en-US" dirty="0" err="1">
                <a:solidFill>
                  <a:srgbClr val="FF0000"/>
                </a:solidFill>
              </a:rPr>
              <a:t>gắng</a:t>
            </a:r>
            <a:r>
              <a:rPr lang="en-US" dirty="0">
                <a:solidFill>
                  <a:srgbClr val="FF0000"/>
                </a:solidFill>
              </a:rPr>
              <a:t> </a:t>
            </a:r>
            <a:r>
              <a:rPr lang="en-US" dirty="0" err="1">
                <a:solidFill>
                  <a:srgbClr val="FF0000"/>
                </a:solidFill>
              </a:rPr>
              <a:t>nhiệt</a:t>
            </a:r>
            <a:r>
              <a:rPr lang="en-US" dirty="0">
                <a:solidFill>
                  <a:srgbClr val="FF0000"/>
                </a:solidFill>
              </a:rPr>
              <a:t> </a:t>
            </a:r>
            <a:r>
              <a:rPr lang="en-US" dirty="0" err="1">
                <a:solidFill>
                  <a:srgbClr val="FF0000"/>
                </a:solidFill>
              </a:rPr>
              <a:t>tình</a:t>
            </a:r>
            <a:r>
              <a:rPr lang="en-US" dirty="0">
                <a:solidFill>
                  <a:srgbClr val="FF0000"/>
                </a:solidFill>
              </a:rPr>
              <a:t>, </a:t>
            </a:r>
            <a:r>
              <a:rPr lang="en-US" dirty="0" err="1">
                <a:solidFill>
                  <a:srgbClr val="FF0000"/>
                </a:solidFill>
              </a:rPr>
              <a:t>tâm</a:t>
            </a:r>
            <a:r>
              <a:rPr lang="en-US" dirty="0">
                <a:solidFill>
                  <a:srgbClr val="FF0000"/>
                </a:solidFill>
              </a:rPr>
              <a:t> </a:t>
            </a:r>
            <a:r>
              <a:rPr lang="en-US" dirty="0" err="1">
                <a:solidFill>
                  <a:srgbClr val="FF0000"/>
                </a:solidFill>
              </a:rPr>
              <a:t>huyết</a:t>
            </a:r>
            <a:r>
              <a:rPr lang="en-US" dirty="0">
                <a:solidFill>
                  <a:srgbClr val="FF0000"/>
                </a:solidFill>
              </a:rPr>
              <a:t> </a:t>
            </a:r>
            <a:r>
              <a:rPr lang="en-US" dirty="0" err="1">
                <a:solidFill>
                  <a:srgbClr val="FF0000"/>
                </a:solidFill>
              </a:rPr>
              <a:t>với</a:t>
            </a:r>
            <a:r>
              <a:rPr lang="en-US" dirty="0">
                <a:solidFill>
                  <a:srgbClr val="FF0000"/>
                </a:solidFill>
              </a:rPr>
              <a:t> </a:t>
            </a:r>
            <a:r>
              <a:rPr lang="en-US" dirty="0" err="1">
                <a:solidFill>
                  <a:srgbClr val="FF0000"/>
                </a:solidFill>
              </a:rPr>
              <a:t>nghề</a:t>
            </a:r>
            <a:r>
              <a:rPr lang="en-US" dirty="0">
                <a:solidFill>
                  <a:srgbClr val="FF0000"/>
                </a:solidFill>
              </a:rPr>
              <a:t>, </a:t>
            </a:r>
            <a:r>
              <a:rPr lang="en-US" dirty="0" err="1">
                <a:solidFill>
                  <a:srgbClr val="FF0000"/>
                </a:solidFill>
              </a:rPr>
              <a:t>luôn</a:t>
            </a:r>
            <a:r>
              <a:rPr lang="en-US" dirty="0">
                <a:solidFill>
                  <a:srgbClr val="FF0000"/>
                </a:solidFill>
              </a:rPr>
              <a:t> </a:t>
            </a:r>
            <a:r>
              <a:rPr lang="en-US" dirty="0" err="1">
                <a:solidFill>
                  <a:srgbClr val="FF0000"/>
                </a:solidFill>
              </a:rPr>
              <a:t>trau</a:t>
            </a:r>
            <a:r>
              <a:rPr lang="en-US" dirty="0">
                <a:solidFill>
                  <a:srgbClr val="FF0000"/>
                </a:solidFill>
              </a:rPr>
              <a:t> </a:t>
            </a:r>
            <a:r>
              <a:rPr lang="en-US" dirty="0" err="1">
                <a:solidFill>
                  <a:srgbClr val="FF0000"/>
                </a:solidFill>
              </a:rPr>
              <a:t>dồi</a:t>
            </a:r>
            <a:r>
              <a:rPr lang="en-US" dirty="0">
                <a:solidFill>
                  <a:srgbClr val="FF0000"/>
                </a:solidFill>
              </a:rPr>
              <a:t> </a:t>
            </a:r>
            <a:r>
              <a:rPr lang="en-US" dirty="0" err="1">
                <a:solidFill>
                  <a:srgbClr val="FF0000"/>
                </a:solidFill>
              </a:rPr>
              <a:t>kiến</a:t>
            </a:r>
            <a:r>
              <a:rPr lang="en-US" dirty="0">
                <a:solidFill>
                  <a:srgbClr val="FF0000"/>
                </a:solidFill>
              </a:rPr>
              <a:t> </a:t>
            </a:r>
            <a:r>
              <a:rPr lang="en-US" dirty="0" err="1">
                <a:solidFill>
                  <a:srgbClr val="FF0000"/>
                </a:solidFill>
              </a:rPr>
              <a:t>thức</a:t>
            </a:r>
            <a:r>
              <a:rPr lang="en-US" dirty="0">
                <a:solidFill>
                  <a:srgbClr val="FF0000"/>
                </a:solidFill>
              </a:rPr>
              <a:t> </a:t>
            </a:r>
            <a:r>
              <a:rPr lang="en-US" dirty="0" err="1">
                <a:solidFill>
                  <a:srgbClr val="FF0000"/>
                </a:solidFill>
              </a:rPr>
              <a:t>về</a:t>
            </a:r>
            <a:r>
              <a:rPr lang="en-US" dirty="0">
                <a:solidFill>
                  <a:srgbClr val="FF0000"/>
                </a:solidFill>
              </a:rPr>
              <a:t> </a:t>
            </a:r>
            <a:r>
              <a:rPr lang="en-US" dirty="0" err="1">
                <a:solidFill>
                  <a:srgbClr val="FF0000"/>
                </a:solidFill>
              </a:rPr>
              <a:t>việc</a:t>
            </a:r>
            <a:r>
              <a:rPr lang="en-US" dirty="0">
                <a:solidFill>
                  <a:srgbClr val="FF0000"/>
                </a:solidFill>
              </a:rPr>
              <a:t> </a:t>
            </a:r>
            <a:r>
              <a:rPr lang="en-US" dirty="0" err="1">
                <a:solidFill>
                  <a:srgbClr val="FF0000"/>
                </a:solidFill>
              </a:rPr>
              <a:t>phát</a:t>
            </a:r>
            <a:r>
              <a:rPr lang="en-US" dirty="0">
                <a:solidFill>
                  <a:srgbClr val="FF0000"/>
                </a:solidFill>
              </a:rPr>
              <a:t> </a:t>
            </a:r>
            <a:r>
              <a:rPr lang="en-US" dirty="0" err="1">
                <a:solidFill>
                  <a:srgbClr val="FF0000"/>
                </a:solidFill>
              </a:rPr>
              <a:t>triển</a:t>
            </a:r>
            <a:r>
              <a:rPr lang="en-US" dirty="0">
                <a:solidFill>
                  <a:srgbClr val="FF0000"/>
                </a:solidFill>
              </a:rPr>
              <a:t> </a:t>
            </a:r>
            <a:r>
              <a:rPr lang="en-US" dirty="0" err="1">
                <a:solidFill>
                  <a:srgbClr val="FF0000"/>
                </a:solidFill>
              </a:rPr>
              <a:t>ngôn</a:t>
            </a:r>
            <a:r>
              <a:rPr lang="en-US" dirty="0">
                <a:solidFill>
                  <a:srgbClr val="FF0000"/>
                </a:solidFill>
              </a:rPr>
              <a:t> </a:t>
            </a:r>
            <a:r>
              <a:rPr lang="en-US" dirty="0" err="1">
                <a:solidFill>
                  <a:srgbClr val="FF0000"/>
                </a:solidFill>
              </a:rPr>
              <a:t>ngữ</a:t>
            </a:r>
            <a:r>
              <a:rPr lang="en-US" dirty="0">
                <a:solidFill>
                  <a:srgbClr val="FF0000"/>
                </a:solidFill>
              </a:rPr>
              <a:t> </a:t>
            </a:r>
            <a:r>
              <a:rPr lang="en-US" dirty="0" err="1">
                <a:solidFill>
                  <a:srgbClr val="FF0000"/>
                </a:solidFill>
              </a:rPr>
              <a:t>cho</a:t>
            </a:r>
            <a:r>
              <a:rPr lang="en-US" dirty="0">
                <a:solidFill>
                  <a:srgbClr val="FF0000"/>
                </a:solidFill>
              </a:rPr>
              <a:t> </a:t>
            </a:r>
            <a:r>
              <a:rPr lang="en-US" dirty="0" err="1">
                <a:solidFill>
                  <a:srgbClr val="FF0000"/>
                </a:solidFill>
              </a:rPr>
              <a:t>trẻ</a:t>
            </a:r>
            <a:r>
              <a:rPr lang="en-US" dirty="0">
                <a:solidFill>
                  <a:srgbClr val="FF0000"/>
                </a:solidFill>
              </a:rPr>
              <a:t> 24 </a:t>
            </a:r>
            <a:r>
              <a:rPr lang="en-US" b="1" dirty="0">
                <a:solidFill>
                  <a:srgbClr val="FF0000"/>
                </a:solidFill>
              </a:rPr>
              <a:t>-</a:t>
            </a:r>
            <a:r>
              <a:rPr lang="en-US" dirty="0">
                <a:solidFill>
                  <a:srgbClr val="FF0000"/>
                </a:solidFill>
              </a:rPr>
              <a:t> 36 </a:t>
            </a:r>
            <a:r>
              <a:rPr lang="en-US" dirty="0" err="1">
                <a:solidFill>
                  <a:srgbClr val="FF0000"/>
                </a:solidFill>
              </a:rPr>
              <a:t>tháng</a:t>
            </a:r>
            <a:r>
              <a:rPr lang="en-US" dirty="0">
                <a:solidFill>
                  <a:srgbClr val="FF0000"/>
                </a:solidFill>
              </a:rPr>
              <a:t> </a:t>
            </a:r>
            <a:r>
              <a:rPr lang="en-US" dirty="0" err="1">
                <a:solidFill>
                  <a:srgbClr val="FF0000"/>
                </a:solidFill>
              </a:rPr>
              <a:t>tuổi</a:t>
            </a:r>
            <a:r>
              <a:rPr lang="en-US" dirty="0">
                <a:solidFill>
                  <a:srgbClr val="FF0000"/>
                </a:solidFill>
              </a:rPr>
              <a:t>, </a:t>
            </a:r>
            <a:r>
              <a:rPr lang="en-US" dirty="0" err="1">
                <a:solidFill>
                  <a:srgbClr val="FF0000"/>
                </a:solidFill>
              </a:rPr>
              <a:t>tìm</a:t>
            </a:r>
            <a:r>
              <a:rPr lang="en-US" dirty="0">
                <a:solidFill>
                  <a:srgbClr val="FF0000"/>
                </a:solidFill>
              </a:rPr>
              <a:t> </a:t>
            </a:r>
            <a:r>
              <a:rPr lang="en-US" dirty="0" err="1">
                <a:solidFill>
                  <a:srgbClr val="FF0000"/>
                </a:solidFill>
              </a:rPr>
              <a:t>đọc</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tham</a:t>
            </a:r>
            <a:r>
              <a:rPr lang="en-US" dirty="0">
                <a:solidFill>
                  <a:srgbClr val="FF0000"/>
                </a:solidFill>
              </a:rPr>
              <a:t> </a:t>
            </a:r>
            <a:r>
              <a:rPr lang="en-US" dirty="0" err="1">
                <a:solidFill>
                  <a:srgbClr val="FF0000"/>
                </a:solidFill>
              </a:rPr>
              <a:t>khảo</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tài</a:t>
            </a:r>
            <a:r>
              <a:rPr lang="en-US" dirty="0">
                <a:solidFill>
                  <a:srgbClr val="FF0000"/>
                </a:solidFill>
              </a:rPr>
              <a:t> </a:t>
            </a:r>
            <a:r>
              <a:rPr lang="en-US" dirty="0" err="1">
                <a:solidFill>
                  <a:srgbClr val="FF0000"/>
                </a:solidFill>
              </a:rPr>
              <a:t>liệu</a:t>
            </a:r>
            <a:r>
              <a:rPr lang="en-US" dirty="0">
                <a:solidFill>
                  <a:srgbClr val="FF0000"/>
                </a:solidFill>
              </a:rPr>
              <a:t> </a:t>
            </a:r>
            <a:r>
              <a:rPr lang="en-US" dirty="0" err="1">
                <a:solidFill>
                  <a:srgbClr val="FF0000"/>
                </a:solidFill>
              </a:rPr>
              <a:t>về</a:t>
            </a:r>
            <a:r>
              <a:rPr lang="en-US" dirty="0">
                <a:solidFill>
                  <a:srgbClr val="FF0000"/>
                </a:solidFill>
              </a:rPr>
              <a:t> </a:t>
            </a:r>
            <a:r>
              <a:rPr lang="en-US" dirty="0" err="1">
                <a:solidFill>
                  <a:srgbClr val="FF0000"/>
                </a:solidFill>
              </a:rPr>
              <a:t>phát</a:t>
            </a:r>
            <a:r>
              <a:rPr lang="en-US" dirty="0">
                <a:solidFill>
                  <a:srgbClr val="FF0000"/>
                </a:solidFill>
              </a:rPr>
              <a:t> </a:t>
            </a:r>
            <a:r>
              <a:rPr lang="en-US" dirty="0" err="1">
                <a:solidFill>
                  <a:srgbClr val="FF0000"/>
                </a:solidFill>
              </a:rPr>
              <a:t>triển</a:t>
            </a:r>
            <a:r>
              <a:rPr lang="en-US" dirty="0">
                <a:solidFill>
                  <a:srgbClr val="FF0000"/>
                </a:solidFill>
              </a:rPr>
              <a:t> </a:t>
            </a:r>
            <a:r>
              <a:rPr lang="en-US" dirty="0" err="1">
                <a:solidFill>
                  <a:srgbClr val="FF0000"/>
                </a:solidFill>
              </a:rPr>
              <a:t>ngôn</a:t>
            </a:r>
            <a:r>
              <a:rPr lang="en-US" dirty="0">
                <a:solidFill>
                  <a:srgbClr val="FF0000"/>
                </a:solidFill>
              </a:rPr>
              <a:t> </a:t>
            </a:r>
            <a:r>
              <a:rPr lang="en-US" dirty="0" err="1">
                <a:solidFill>
                  <a:srgbClr val="FF0000"/>
                </a:solidFill>
              </a:rPr>
              <a:t>ngữ</a:t>
            </a:r>
            <a:r>
              <a:rPr lang="en-US" dirty="0">
                <a:solidFill>
                  <a:srgbClr val="FF0000"/>
                </a:solidFill>
              </a:rPr>
              <a:t> </a:t>
            </a:r>
            <a:r>
              <a:rPr lang="en-US" dirty="0" err="1">
                <a:solidFill>
                  <a:srgbClr val="FF0000"/>
                </a:solidFill>
              </a:rPr>
              <a:t>cho</a:t>
            </a:r>
            <a:r>
              <a:rPr lang="en-US" dirty="0">
                <a:solidFill>
                  <a:srgbClr val="FF0000"/>
                </a:solidFill>
              </a:rPr>
              <a:t> </a:t>
            </a:r>
            <a:r>
              <a:rPr lang="en-US" dirty="0" err="1">
                <a:solidFill>
                  <a:srgbClr val="FF0000"/>
                </a:solidFill>
              </a:rPr>
              <a:t>trẻ</a:t>
            </a:r>
            <a:r>
              <a:rPr lang="en-US" dirty="0">
                <a:solidFill>
                  <a:srgbClr val="FF0000"/>
                </a:solidFill>
              </a:rPr>
              <a:t>. </a:t>
            </a:r>
            <a:r>
              <a:rPr lang="en-US" dirty="0" err="1">
                <a:solidFill>
                  <a:srgbClr val="FF0000"/>
                </a:solidFill>
              </a:rPr>
              <a:t>Tôi</a:t>
            </a:r>
            <a:r>
              <a:rPr lang="en-US" dirty="0">
                <a:solidFill>
                  <a:srgbClr val="FF0000"/>
                </a:solidFill>
              </a:rPr>
              <a:t> </a:t>
            </a:r>
            <a:r>
              <a:rPr lang="en-US" dirty="0" err="1">
                <a:solidFill>
                  <a:srgbClr val="FF0000"/>
                </a:solidFill>
              </a:rPr>
              <a:t>luôn</a:t>
            </a:r>
            <a:r>
              <a:rPr lang="en-US" dirty="0">
                <a:solidFill>
                  <a:srgbClr val="FF0000"/>
                </a:solidFill>
              </a:rPr>
              <a:t> </a:t>
            </a:r>
            <a:r>
              <a:rPr lang="en-US" dirty="0" err="1">
                <a:solidFill>
                  <a:srgbClr val="FF0000"/>
                </a:solidFill>
              </a:rPr>
              <a:t>nhiệt</a:t>
            </a:r>
            <a:r>
              <a:rPr lang="en-US" dirty="0">
                <a:solidFill>
                  <a:srgbClr val="FF0000"/>
                </a:solidFill>
              </a:rPr>
              <a:t> </a:t>
            </a:r>
            <a:r>
              <a:rPr lang="en-US" dirty="0" err="1">
                <a:solidFill>
                  <a:srgbClr val="FF0000"/>
                </a:solidFill>
              </a:rPr>
              <a:t>tình</a:t>
            </a:r>
            <a:r>
              <a:rPr lang="en-US" dirty="0">
                <a:solidFill>
                  <a:srgbClr val="FF0000"/>
                </a:solidFill>
              </a:rPr>
              <a:t> </a:t>
            </a:r>
            <a:r>
              <a:rPr lang="en-US" dirty="0" err="1">
                <a:solidFill>
                  <a:srgbClr val="FF0000"/>
                </a:solidFill>
              </a:rPr>
              <a:t>làm</a:t>
            </a:r>
            <a:r>
              <a:rPr lang="en-US" dirty="0">
                <a:solidFill>
                  <a:srgbClr val="FF0000"/>
                </a:solidFill>
              </a:rPr>
              <a:t> </a:t>
            </a:r>
            <a:r>
              <a:rPr lang="en-US" dirty="0" err="1">
                <a:solidFill>
                  <a:srgbClr val="FF0000"/>
                </a:solidFill>
              </a:rPr>
              <a:t>đồ</a:t>
            </a:r>
            <a:r>
              <a:rPr lang="en-US" dirty="0">
                <a:solidFill>
                  <a:srgbClr val="FF0000"/>
                </a:solidFill>
              </a:rPr>
              <a:t> </a:t>
            </a:r>
            <a:r>
              <a:rPr lang="en-US" dirty="0" err="1">
                <a:solidFill>
                  <a:srgbClr val="FF0000"/>
                </a:solidFill>
              </a:rPr>
              <a:t>dùng</a:t>
            </a:r>
            <a:r>
              <a:rPr lang="en-US" dirty="0">
                <a:solidFill>
                  <a:srgbClr val="FF0000"/>
                </a:solidFill>
              </a:rPr>
              <a:t>, </a:t>
            </a:r>
            <a:r>
              <a:rPr lang="en-US" dirty="0" err="1">
                <a:solidFill>
                  <a:srgbClr val="FF0000"/>
                </a:solidFill>
              </a:rPr>
              <a:t>đồ</a:t>
            </a:r>
            <a:r>
              <a:rPr lang="en-US" dirty="0">
                <a:solidFill>
                  <a:srgbClr val="FF0000"/>
                </a:solidFill>
              </a:rPr>
              <a:t> </a:t>
            </a:r>
            <a:r>
              <a:rPr lang="en-US" dirty="0" err="1">
                <a:solidFill>
                  <a:srgbClr val="FF0000"/>
                </a:solidFill>
              </a:rPr>
              <a:t>chơi</a:t>
            </a:r>
            <a:r>
              <a:rPr lang="en-US" dirty="0">
                <a:solidFill>
                  <a:srgbClr val="FF0000"/>
                </a:solidFill>
              </a:rPr>
              <a:t> </a:t>
            </a:r>
            <a:r>
              <a:rPr lang="en-US" dirty="0" err="1">
                <a:solidFill>
                  <a:srgbClr val="FF0000"/>
                </a:solidFill>
              </a:rPr>
              <a:t>sáng</a:t>
            </a:r>
            <a:r>
              <a:rPr lang="en-US" dirty="0">
                <a:solidFill>
                  <a:srgbClr val="FF0000"/>
                </a:solidFill>
              </a:rPr>
              <a:t> </a:t>
            </a:r>
            <a:r>
              <a:rPr lang="en-US" dirty="0" err="1">
                <a:solidFill>
                  <a:srgbClr val="FF0000"/>
                </a:solidFill>
              </a:rPr>
              <a:t>tạo</a:t>
            </a:r>
            <a:r>
              <a:rPr lang="en-US" dirty="0">
                <a:solidFill>
                  <a:srgbClr val="FF0000"/>
                </a:solidFill>
              </a:rPr>
              <a:t> </a:t>
            </a:r>
            <a:r>
              <a:rPr lang="en-US" dirty="0" err="1">
                <a:solidFill>
                  <a:srgbClr val="FF0000"/>
                </a:solidFill>
              </a:rPr>
              <a:t>phục</a:t>
            </a:r>
            <a:r>
              <a:rPr lang="en-US" dirty="0">
                <a:solidFill>
                  <a:srgbClr val="FF0000"/>
                </a:solidFill>
              </a:rPr>
              <a:t> </a:t>
            </a:r>
            <a:r>
              <a:rPr lang="en-US" dirty="0" err="1">
                <a:solidFill>
                  <a:srgbClr val="FF0000"/>
                </a:solidFill>
              </a:rPr>
              <a:t>vụ</a:t>
            </a:r>
            <a:r>
              <a:rPr lang="en-US" dirty="0">
                <a:solidFill>
                  <a:srgbClr val="FF0000"/>
                </a:solidFill>
              </a:rPr>
              <a:t> </a:t>
            </a:r>
            <a:r>
              <a:rPr lang="en-US" dirty="0" err="1">
                <a:solidFill>
                  <a:srgbClr val="FF0000"/>
                </a:solidFill>
              </a:rPr>
              <a:t>cho</a:t>
            </a:r>
            <a:r>
              <a:rPr lang="en-US" dirty="0">
                <a:solidFill>
                  <a:srgbClr val="FF0000"/>
                </a:solidFill>
              </a:rPr>
              <a:t> </a:t>
            </a:r>
            <a:r>
              <a:rPr lang="en-US" dirty="0" err="1">
                <a:solidFill>
                  <a:srgbClr val="FF0000"/>
                </a:solidFill>
              </a:rPr>
              <a:t>việc</a:t>
            </a:r>
            <a:r>
              <a:rPr lang="en-US" dirty="0">
                <a:solidFill>
                  <a:srgbClr val="FF0000"/>
                </a:solidFill>
              </a:rPr>
              <a:t> </a:t>
            </a:r>
            <a:r>
              <a:rPr lang="en-US" dirty="0" err="1">
                <a:solidFill>
                  <a:srgbClr val="FF0000"/>
                </a:solidFill>
              </a:rPr>
              <a:t>cung</a:t>
            </a:r>
            <a:r>
              <a:rPr lang="en-US" dirty="0">
                <a:solidFill>
                  <a:srgbClr val="FF0000"/>
                </a:solidFill>
              </a:rPr>
              <a:t> </a:t>
            </a:r>
            <a:r>
              <a:rPr lang="en-US" dirty="0" err="1">
                <a:solidFill>
                  <a:srgbClr val="FF0000"/>
                </a:solidFill>
              </a:rPr>
              <a:t>cấp</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phát</a:t>
            </a:r>
            <a:r>
              <a:rPr lang="en-US" dirty="0">
                <a:solidFill>
                  <a:srgbClr val="FF0000"/>
                </a:solidFill>
              </a:rPr>
              <a:t> </a:t>
            </a:r>
            <a:r>
              <a:rPr lang="en-US" dirty="0" err="1">
                <a:solidFill>
                  <a:srgbClr val="FF0000"/>
                </a:solidFill>
              </a:rPr>
              <a:t>triển</a:t>
            </a:r>
            <a:r>
              <a:rPr lang="en-US" dirty="0">
                <a:solidFill>
                  <a:srgbClr val="FF0000"/>
                </a:solidFill>
              </a:rPr>
              <a:t> </a:t>
            </a:r>
            <a:r>
              <a:rPr lang="en-US" dirty="0" err="1">
                <a:solidFill>
                  <a:srgbClr val="FF0000"/>
                </a:solidFill>
              </a:rPr>
              <a:t>ngôn</a:t>
            </a:r>
            <a:r>
              <a:rPr lang="en-US" dirty="0">
                <a:solidFill>
                  <a:srgbClr val="FF0000"/>
                </a:solidFill>
              </a:rPr>
              <a:t> </a:t>
            </a:r>
            <a:r>
              <a:rPr lang="en-US" dirty="0" err="1">
                <a:solidFill>
                  <a:srgbClr val="FF0000"/>
                </a:solidFill>
              </a:rPr>
              <a:t>ngữ</a:t>
            </a:r>
            <a:r>
              <a:rPr lang="en-US" dirty="0">
                <a:solidFill>
                  <a:srgbClr val="FF0000"/>
                </a:solidFill>
              </a:rPr>
              <a:t> </a:t>
            </a:r>
            <a:r>
              <a:rPr lang="en-US" dirty="0" err="1">
                <a:solidFill>
                  <a:srgbClr val="FF0000"/>
                </a:solidFill>
              </a:rPr>
              <a:t>cho</a:t>
            </a:r>
            <a:r>
              <a:rPr lang="en-US" dirty="0">
                <a:solidFill>
                  <a:srgbClr val="FF0000"/>
                </a:solidFill>
              </a:rPr>
              <a:t> </a:t>
            </a:r>
            <a:r>
              <a:rPr lang="en-US" dirty="0" err="1">
                <a:solidFill>
                  <a:srgbClr val="FF0000"/>
                </a:solidFill>
              </a:rPr>
              <a:t>trẻ</a:t>
            </a:r>
            <a:r>
              <a:rPr lang="en-US" dirty="0" smtClean="0">
                <a:solidFill>
                  <a:srgbClr val="FF0000"/>
                </a:solidFill>
              </a:rPr>
              <a:t>.</a:t>
            </a:r>
            <a:endParaRPr lang="vi-VN" dirty="0" smtClean="0">
              <a:solidFill>
                <a:srgbClr val="FF0000"/>
              </a:solidFill>
            </a:endParaRPr>
          </a:p>
          <a:p>
            <a:pPr>
              <a:buFontTx/>
              <a:buChar char="-"/>
            </a:pPr>
            <a:r>
              <a:rPr lang="en-US" dirty="0" smtClean="0">
                <a:solidFill>
                  <a:srgbClr val="FF0000"/>
                </a:solidFill>
              </a:rPr>
              <a:t>Ba </a:t>
            </a:r>
            <a:r>
              <a:rPr lang="en-US" dirty="0" err="1">
                <a:solidFill>
                  <a:srgbClr val="FF0000"/>
                </a:solidFill>
              </a:rPr>
              <a:t>cô</a:t>
            </a:r>
            <a:r>
              <a:rPr lang="en-US" dirty="0">
                <a:solidFill>
                  <a:srgbClr val="FF0000"/>
                </a:solidFill>
              </a:rPr>
              <a:t> </a:t>
            </a:r>
            <a:r>
              <a:rPr lang="en-US" dirty="0" err="1">
                <a:solidFill>
                  <a:srgbClr val="FF0000"/>
                </a:solidFill>
              </a:rPr>
              <a:t>giáo</a:t>
            </a:r>
            <a:r>
              <a:rPr lang="en-US" dirty="0">
                <a:solidFill>
                  <a:srgbClr val="FF0000"/>
                </a:solidFill>
              </a:rPr>
              <a:t> </a:t>
            </a:r>
            <a:r>
              <a:rPr lang="en-US" dirty="0" err="1">
                <a:solidFill>
                  <a:srgbClr val="FF0000"/>
                </a:solidFill>
              </a:rPr>
              <a:t>được</a:t>
            </a:r>
            <a:r>
              <a:rPr lang="en-US" dirty="0">
                <a:solidFill>
                  <a:srgbClr val="FF0000"/>
                </a:solidFill>
              </a:rPr>
              <a:t> </a:t>
            </a:r>
            <a:r>
              <a:rPr lang="en-US" dirty="0" err="1">
                <a:solidFill>
                  <a:srgbClr val="FF0000"/>
                </a:solidFill>
              </a:rPr>
              <a:t>phân</a:t>
            </a:r>
            <a:r>
              <a:rPr lang="en-US" dirty="0">
                <a:solidFill>
                  <a:srgbClr val="FF0000"/>
                </a:solidFill>
              </a:rPr>
              <a:t> </a:t>
            </a:r>
            <a:r>
              <a:rPr lang="en-US" dirty="0" err="1">
                <a:solidFill>
                  <a:srgbClr val="FF0000"/>
                </a:solidFill>
              </a:rPr>
              <a:t>công</a:t>
            </a:r>
            <a:r>
              <a:rPr lang="en-US" dirty="0">
                <a:solidFill>
                  <a:srgbClr val="FF0000"/>
                </a:solidFill>
              </a:rPr>
              <a:t> </a:t>
            </a:r>
            <a:r>
              <a:rPr lang="en-US" dirty="0" err="1">
                <a:solidFill>
                  <a:srgbClr val="FF0000"/>
                </a:solidFill>
              </a:rPr>
              <a:t>phụ</a:t>
            </a:r>
            <a:r>
              <a:rPr lang="en-US" dirty="0">
                <a:solidFill>
                  <a:srgbClr val="FF0000"/>
                </a:solidFill>
              </a:rPr>
              <a:t> </a:t>
            </a:r>
            <a:r>
              <a:rPr lang="en-US" dirty="0" err="1">
                <a:solidFill>
                  <a:srgbClr val="FF0000"/>
                </a:solidFill>
              </a:rPr>
              <a:t>trách</a:t>
            </a:r>
            <a:r>
              <a:rPr lang="en-US" dirty="0">
                <a:solidFill>
                  <a:srgbClr val="FF0000"/>
                </a:solidFill>
              </a:rPr>
              <a:t> </a:t>
            </a:r>
            <a:r>
              <a:rPr lang="en-US" dirty="0" err="1">
                <a:solidFill>
                  <a:srgbClr val="FF0000"/>
                </a:solidFill>
              </a:rPr>
              <a:t>lớp</a:t>
            </a:r>
            <a:r>
              <a:rPr lang="en-US" dirty="0">
                <a:solidFill>
                  <a:srgbClr val="FF0000"/>
                </a:solidFill>
              </a:rPr>
              <a:t> </a:t>
            </a:r>
            <a:r>
              <a:rPr lang="en-US" dirty="0" err="1">
                <a:solidFill>
                  <a:srgbClr val="FF0000"/>
                </a:solidFill>
              </a:rPr>
              <a:t>cùng</a:t>
            </a:r>
            <a:r>
              <a:rPr lang="en-US" dirty="0">
                <a:solidFill>
                  <a:srgbClr val="FF0000"/>
                </a:solidFill>
              </a:rPr>
              <a:t> </a:t>
            </a:r>
            <a:r>
              <a:rPr lang="en-US" dirty="0" err="1">
                <a:solidFill>
                  <a:srgbClr val="FF0000"/>
                </a:solidFill>
              </a:rPr>
              <a:t>tôi</a:t>
            </a:r>
            <a:r>
              <a:rPr lang="en-US" dirty="0">
                <a:solidFill>
                  <a:srgbClr val="FF0000"/>
                </a:solidFill>
              </a:rPr>
              <a:t> </a:t>
            </a:r>
            <a:r>
              <a:rPr lang="en-US" dirty="0" err="1">
                <a:solidFill>
                  <a:srgbClr val="FF0000"/>
                </a:solidFill>
              </a:rPr>
              <a:t>cũng</a:t>
            </a:r>
            <a:r>
              <a:rPr lang="en-US" dirty="0">
                <a:solidFill>
                  <a:srgbClr val="FF0000"/>
                </a:solidFill>
              </a:rPr>
              <a:t> </a:t>
            </a:r>
            <a:r>
              <a:rPr lang="en-US" dirty="0" err="1">
                <a:solidFill>
                  <a:srgbClr val="FF0000"/>
                </a:solidFill>
              </a:rPr>
              <a:t>rất</a:t>
            </a:r>
            <a:r>
              <a:rPr lang="en-US" dirty="0">
                <a:solidFill>
                  <a:srgbClr val="FF0000"/>
                </a:solidFill>
              </a:rPr>
              <a:t> </a:t>
            </a:r>
            <a:r>
              <a:rPr lang="en-US" dirty="0" err="1">
                <a:solidFill>
                  <a:srgbClr val="FF0000"/>
                </a:solidFill>
              </a:rPr>
              <a:t>yêu</a:t>
            </a:r>
            <a:r>
              <a:rPr lang="en-US" dirty="0">
                <a:solidFill>
                  <a:srgbClr val="FF0000"/>
                </a:solidFill>
              </a:rPr>
              <a:t> </a:t>
            </a:r>
            <a:r>
              <a:rPr lang="en-US" dirty="0" err="1">
                <a:solidFill>
                  <a:srgbClr val="FF0000"/>
                </a:solidFill>
              </a:rPr>
              <a:t>nghề</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đặc</a:t>
            </a:r>
            <a:r>
              <a:rPr lang="en-US" dirty="0">
                <a:solidFill>
                  <a:srgbClr val="FF0000"/>
                </a:solidFill>
              </a:rPr>
              <a:t> </a:t>
            </a:r>
            <a:r>
              <a:rPr lang="en-US" dirty="0" err="1">
                <a:solidFill>
                  <a:srgbClr val="FF0000"/>
                </a:solidFill>
              </a:rPr>
              <a:t>biệt</a:t>
            </a:r>
            <a:r>
              <a:rPr lang="en-US" dirty="0">
                <a:solidFill>
                  <a:srgbClr val="FF0000"/>
                </a:solidFill>
              </a:rPr>
              <a:t> </a:t>
            </a:r>
            <a:r>
              <a:rPr lang="en-US" dirty="0" err="1">
                <a:solidFill>
                  <a:srgbClr val="FF0000"/>
                </a:solidFill>
              </a:rPr>
              <a:t>luôn</a:t>
            </a:r>
            <a:r>
              <a:rPr lang="en-US" dirty="0">
                <a:solidFill>
                  <a:srgbClr val="FF0000"/>
                </a:solidFill>
              </a:rPr>
              <a:t> </a:t>
            </a:r>
            <a:r>
              <a:rPr lang="en-US" dirty="0" err="1">
                <a:solidFill>
                  <a:srgbClr val="FF0000"/>
                </a:solidFill>
              </a:rPr>
              <a:t>sát</a:t>
            </a:r>
            <a:r>
              <a:rPr lang="en-US" dirty="0">
                <a:solidFill>
                  <a:srgbClr val="FF0000"/>
                </a:solidFill>
              </a:rPr>
              <a:t> </a:t>
            </a:r>
            <a:r>
              <a:rPr lang="en-US" dirty="0" err="1">
                <a:solidFill>
                  <a:srgbClr val="FF0000"/>
                </a:solidFill>
              </a:rPr>
              <a:t>cánh</a:t>
            </a:r>
            <a:r>
              <a:rPr lang="en-US" dirty="0">
                <a:solidFill>
                  <a:srgbClr val="FF0000"/>
                </a:solidFill>
              </a:rPr>
              <a:t> </a:t>
            </a:r>
            <a:r>
              <a:rPr lang="en-US" dirty="0" err="1">
                <a:solidFill>
                  <a:srgbClr val="FF0000"/>
                </a:solidFill>
              </a:rPr>
              <a:t>cùng</a:t>
            </a:r>
            <a:r>
              <a:rPr lang="en-US" dirty="0">
                <a:solidFill>
                  <a:srgbClr val="FF0000"/>
                </a:solidFill>
              </a:rPr>
              <a:t> </a:t>
            </a:r>
            <a:r>
              <a:rPr lang="en-US" dirty="0" err="1">
                <a:solidFill>
                  <a:srgbClr val="FF0000"/>
                </a:solidFill>
              </a:rPr>
              <a:t>tôi</a:t>
            </a:r>
            <a:r>
              <a:rPr lang="en-US" dirty="0">
                <a:solidFill>
                  <a:srgbClr val="FF0000"/>
                </a:solidFill>
              </a:rPr>
              <a:t> </a:t>
            </a:r>
            <a:r>
              <a:rPr lang="en-US" dirty="0" err="1">
                <a:solidFill>
                  <a:srgbClr val="FF0000"/>
                </a:solidFill>
              </a:rPr>
              <a:t>trong</a:t>
            </a:r>
            <a:r>
              <a:rPr lang="en-US" dirty="0">
                <a:solidFill>
                  <a:srgbClr val="FF0000"/>
                </a:solidFill>
              </a:rPr>
              <a:t> </a:t>
            </a:r>
            <a:r>
              <a:rPr lang="en-US" dirty="0" err="1">
                <a:solidFill>
                  <a:srgbClr val="FF0000"/>
                </a:solidFill>
              </a:rPr>
              <a:t>việc</a:t>
            </a:r>
            <a:r>
              <a:rPr lang="en-US" dirty="0">
                <a:solidFill>
                  <a:srgbClr val="FF0000"/>
                </a:solidFill>
              </a:rPr>
              <a:t> </a:t>
            </a:r>
            <a:r>
              <a:rPr lang="en-US" dirty="0" err="1">
                <a:solidFill>
                  <a:srgbClr val="FF0000"/>
                </a:solidFill>
              </a:rPr>
              <a:t>làm</a:t>
            </a:r>
            <a:r>
              <a:rPr lang="en-US" dirty="0">
                <a:solidFill>
                  <a:srgbClr val="FF0000"/>
                </a:solidFill>
              </a:rPr>
              <a:t> </a:t>
            </a:r>
            <a:r>
              <a:rPr lang="en-US" dirty="0" err="1">
                <a:solidFill>
                  <a:srgbClr val="FF0000"/>
                </a:solidFill>
              </a:rPr>
              <a:t>thế</a:t>
            </a:r>
            <a:r>
              <a:rPr lang="en-US" dirty="0">
                <a:solidFill>
                  <a:srgbClr val="FF0000"/>
                </a:solidFill>
              </a:rPr>
              <a:t> </a:t>
            </a:r>
            <a:r>
              <a:rPr lang="en-US" dirty="0" err="1">
                <a:solidFill>
                  <a:srgbClr val="FF0000"/>
                </a:solidFill>
              </a:rPr>
              <a:t>nào</a:t>
            </a:r>
            <a:r>
              <a:rPr lang="en-US" dirty="0">
                <a:solidFill>
                  <a:srgbClr val="FF0000"/>
                </a:solidFill>
              </a:rPr>
              <a:t> </a:t>
            </a:r>
            <a:r>
              <a:rPr lang="en-US" dirty="0" err="1">
                <a:solidFill>
                  <a:srgbClr val="FF0000"/>
                </a:solidFill>
              </a:rPr>
              <a:t>để</a:t>
            </a:r>
            <a:r>
              <a:rPr lang="en-US" dirty="0">
                <a:solidFill>
                  <a:srgbClr val="FF0000"/>
                </a:solidFill>
              </a:rPr>
              <a:t> </a:t>
            </a:r>
            <a:r>
              <a:rPr lang="en-US" dirty="0" err="1">
                <a:solidFill>
                  <a:srgbClr val="FF0000"/>
                </a:solidFill>
              </a:rPr>
              <a:t>phát</a:t>
            </a:r>
            <a:r>
              <a:rPr lang="en-US" dirty="0">
                <a:solidFill>
                  <a:srgbClr val="FF0000"/>
                </a:solidFill>
              </a:rPr>
              <a:t> </a:t>
            </a:r>
            <a:r>
              <a:rPr lang="en-US" dirty="0" err="1">
                <a:solidFill>
                  <a:srgbClr val="FF0000"/>
                </a:solidFill>
              </a:rPr>
              <a:t>triển</a:t>
            </a:r>
            <a:r>
              <a:rPr lang="en-US" dirty="0">
                <a:solidFill>
                  <a:srgbClr val="FF0000"/>
                </a:solidFill>
              </a:rPr>
              <a:t> </a:t>
            </a:r>
            <a:r>
              <a:rPr lang="en-US" dirty="0" err="1">
                <a:solidFill>
                  <a:srgbClr val="FF0000"/>
                </a:solidFill>
              </a:rPr>
              <a:t>tốt</a:t>
            </a:r>
            <a:r>
              <a:rPr lang="en-US" dirty="0">
                <a:solidFill>
                  <a:srgbClr val="FF0000"/>
                </a:solidFill>
              </a:rPr>
              <a:t> </a:t>
            </a:r>
            <a:r>
              <a:rPr lang="en-US" dirty="0" err="1">
                <a:solidFill>
                  <a:srgbClr val="FF0000"/>
                </a:solidFill>
              </a:rPr>
              <a:t>ngôn</a:t>
            </a:r>
            <a:r>
              <a:rPr lang="en-US" dirty="0">
                <a:solidFill>
                  <a:srgbClr val="FF0000"/>
                </a:solidFill>
              </a:rPr>
              <a:t> </a:t>
            </a:r>
            <a:r>
              <a:rPr lang="en-US" dirty="0" err="1">
                <a:solidFill>
                  <a:srgbClr val="FF0000"/>
                </a:solidFill>
              </a:rPr>
              <a:t>ngữ</a:t>
            </a:r>
            <a:r>
              <a:rPr lang="en-US" dirty="0">
                <a:solidFill>
                  <a:srgbClr val="FF0000"/>
                </a:solidFill>
              </a:rPr>
              <a:t> </a:t>
            </a:r>
            <a:r>
              <a:rPr lang="en-US" dirty="0" err="1">
                <a:solidFill>
                  <a:srgbClr val="FF0000"/>
                </a:solidFill>
              </a:rPr>
              <a:t>cho</a:t>
            </a:r>
            <a:r>
              <a:rPr lang="en-US" dirty="0">
                <a:solidFill>
                  <a:srgbClr val="FF0000"/>
                </a:solidFill>
              </a:rPr>
              <a:t> </a:t>
            </a:r>
            <a:r>
              <a:rPr lang="en-US" dirty="0" err="1">
                <a:solidFill>
                  <a:srgbClr val="FF0000"/>
                </a:solidFill>
              </a:rPr>
              <a:t>trẻ</a:t>
            </a:r>
            <a:r>
              <a:rPr lang="en-US" dirty="0" smtClean="0">
                <a:solidFill>
                  <a:srgbClr val="FF0000"/>
                </a:solidFill>
              </a:rPr>
              <a:t>.</a:t>
            </a:r>
            <a:endParaRPr lang="vi-VN" dirty="0" smtClean="0">
              <a:solidFill>
                <a:srgbClr val="FF0000"/>
              </a:solidFill>
            </a:endParaRPr>
          </a:p>
          <a:p>
            <a:pPr marL="0" indent="0">
              <a:buNone/>
            </a:pPr>
            <a:r>
              <a:rPr lang="en-US" b="1" dirty="0">
                <a:solidFill>
                  <a:srgbClr val="FF0000"/>
                </a:solidFill>
              </a:rPr>
              <a:t>-</a:t>
            </a:r>
            <a:r>
              <a:rPr lang="en-US" dirty="0">
                <a:solidFill>
                  <a:srgbClr val="FF0000"/>
                </a:solidFill>
              </a:rPr>
              <a:t> </a:t>
            </a:r>
            <a:r>
              <a:rPr lang="en-US" dirty="0" err="1">
                <a:solidFill>
                  <a:srgbClr val="FF0000"/>
                </a:solidFill>
              </a:rPr>
              <a:t>Đa</a:t>
            </a:r>
            <a:r>
              <a:rPr lang="en-US" dirty="0">
                <a:solidFill>
                  <a:srgbClr val="FF0000"/>
                </a:solidFill>
              </a:rPr>
              <a:t> </a:t>
            </a:r>
            <a:r>
              <a:rPr lang="en-US" dirty="0" err="1">
                <a:solidFill>
                  <a:srgbClr val="FF0000"/>
                </a:solidFill>
              </a:rPr>
              <a:t>số</a:t>
            </a:r>
            <a:r>
              <a:rPr lang="en-US" dirty="0">
                <a:solidFill>
                  <a:srgbClr val="FF0000"/>
                </a:solidFill>
              </a:rPr>
              <a:t> </a:t>
            </a:r>
            <a:r>
              <a:rPr lang="en-US" dirty="0" err="1">
                <a:solidFill>
                  <a:srgbClr val="FF0000"/>
                </a:solidFill>
              </a:rPr>
              <a:t>phụ</a:t>
            </a:r>
            <a:r>
              <a:rPr lang="en-US" dirty="0">
                <a:solidFill>
                  <a:srgbClr val="FF0000"/>
                </a:solidFill>
              </a:rPr>
              <a:t> </a:t>
            </a:r>
            <a:r>
              <a:rPr lang="en-US" dirty="0" err="1">
                <a:solidFill>
                  <a:srgbClr val="FF0000"/>
                </a:solidFill>
              </a:rPr>
              <a:t>huynh</a:t>
            </a:r>
            <a:r>
              <a:rPr lang="en-US" dirty="0">
                <a:solidFill>
                  <a:srgbClr val="FF0000"/>
                </a:solidFill>
              </a:rPr>
              <a:t> </a:t>
            </a:r>
            <a:r>
              <a:rPr lang="en-US" dirty="0" err="1">
                <a:solidFill>
                  <a:srgbClr val="FF0000"/>
                </a:solidFill>
              </a:rPr>
              <a:t>đều</a:t>
            </a:r>
            <a:r>
              <a:rPr lang="en-US" dirty="0">
                <a:solidFill>
                  <a:srgbClr val="FF0000"/>
                </a:solidFill>
              </a:rPr>
              <a:t> </a:t>
            </a:r>
            <a:r>
              <a:rPr lang="en-US" dirty="0" err="1">
                <a:solidFill>
                  <a:srgbClr val="FF0000"/>
                </a:solidFill>
              </a:rPr>
              <a:t>nhiệt</a:t>
            </a:r>
            <a:r>
              <a:rPr lang="en-US" dirty="0">
                <a:solidFill>
                  <a:srgbClr val="FF0000"/>
                </a:solidFill>
              </a:rPr>
              <a:t> </a:t>
            </a:r>
            <a:r>
              <a:rPr lang="en-US" dirty="0" err="1">
                <a:solidFill>
                  <a:srgbClr val="FF0000"/>
                </a:solidFill>
              </a:rPr>
              <a:t>tình</a:t>
            </a:r>
            <a:r>
              <a:rPr lang="en-US" dirty="0">
                <a:solidFill>
                  <a:srgbClr val="FF0000"/>
                </a:solidFill>
              </a:rPr>
              <a:t> </a:t>
            </a:r>
            <a:r>
              <a:rPr lang="en-US" dirty="0" err="1">
                <a:solidFill>
                  <a:srgbClr val="FF0000"/>
                </a:solidFill>
              </a:rPr>
              <a:t>phối</a:t>
            </a:r>
            <a:r>
              <a:rPr lang="en-US" dirty="0">
                <a:solidFill>
                  <a:srgbClr val="FF0000"/>
                </a:solidFill>
              </a:rPr>
              <a:t> </a:t>
            </a:r>
            <a:r>
              <a:rPr lang="en-US" dirty="0" err="1">
                <a:solidFill>
                  <a:srgbClr val="FF0000"/>
                </a:solidFill>
              </a:rPr>
              <a:t>kết</a:t>
            </a:r>
            <a:r>
              <a:rPr lang="en-US" dirty="0">
                <a:solidFill>
                  <a:srgbClr val="FF0000"/>
                </a:solidFill>
              </a:rPr>
              <a:t> </a:t>
            </a:r>
            <a:r>
              <a:rPr lang="en-US" dirty="0" err="1">
                <a:solidFill>
                  <a:srgbClr val="FF0000"/>
                </a:solidFill>
              </a:rPr>
              <a:t>hợp</a:t>
            </a:r>
            <a:r>
              <a:rPr lang="en-US" dirty="0">
                <a:solidFill>
                  <a:srgbClr val="FF0000"/>
                </a:solidFill>
              </a:rPr>
              <a:t> </a:t>
            </a:r>
            <a:r>
              <a:rPr lang="en-US" dirty="0" err="1">
                <a:solidFill>
                  <a:srgbClr val="FF0000"/>
                </a:solidFill>
              </a:rPr>
              <a:t>cùng</a:t>
            </a:r>
            <a:r>
              <a:rPr lang="en-US" dirty="0">
                <a:solidFill>
                  <a:srgbClr val="FF0000"/>
                </a:solidFill>
              </a:rPr>
              <a:t> </a:t>
            </a:r>
            <a:r>
              <a:rPr lang="en-US" dirty="0" err="1">
                <a:solidFill>
                  <a:srgbClr val="FF0000"/>
                </a:solidFill>
              </a:rPr>
              <a:t>cô</a:t>
            </a:r>
            <a:r>
              <a:rPr lang="en-US" dirty="0">
                <a:solidFill>
                  <a:srgbClr val="FF0000"/>
                </a:solidFill>
              </a:rPr>
              <a:t> </a:t>
            </a:r>
            <a:r>
              <a:rPr lang="en-US" dirty="0" err="1">
                <a:solidFill>
                  <a:srgbClr val="FF0000"/>
                </a:solidFill>
              </a:rPr>
              <a:t>trong</a:t>
            </a:r>
            <a:r>
              <a:rPr lang="en-US" dirty="0">
                <a:solidFill>
                  <a:srgbClr val="FF0000"/>
                </a:solidFill>
              </a:rPr>
              <a:t> </a:t>
            </a:r>
            <a:r>
              <a:rPr lang="en-US" dirty="0" err="1">
                <a:solidFill>
                  <a:srgbClr val="FF0000"/>
                </a:solidFill>
              </a:rPr>
              <a:t>công</a:t>
            </a:r>
            <a:r>
              <a:rPr lang="en-US" dirty="0">
                <a:solidFill>
                  <a:srgbClr val="FF0000"/>
                </a:solidFill>
              </a:rPr>
              <a:t> </a:t>
            </a:r>
            <a:r>
              <a:rPr lang="en-US" dirty="0" err="1">
                <a:solidFill>
                  <a:srgbClr val="FF0000"/>
                </a:solidFill>
              </a:rPr>
              <a:t>tác</a:t>
            </a:r>
            <a:r>
              <a:rPr lang="en-US" dirty="0">
                <a:solidFill>
                  <a:srgbClr val="FF0000"/>
                </a:solidFill>
              </a:rPr>
              <a:t> </a:t>
            </a:r>
            <a:r>
              <a:rPr lang="en-US" dirty="0" err="1">
                <a:solidFill>
                  <a:srgbClr val="FF0000"/>
                </a:solidFill>
              </a:rPr>
              <a:t>nuôi</a:t>
            </a:r>
            <a:r>
              <a:rPr lang="en-US" dirty="0">
                <a:solidFill>
                  <a:srgbClr val="FF0000"/>
                </a:solidFill>
              </a:rPr>
              <a:t> </a:t>
            </a:r>
            <a:r>
              <a:rPr lang="en-US" dirty="0" err="1">
                <a:solidFill>
                  <a:srgbClr val="FF0000"/>
                </a:solidFill>
              </a:rPr>
              <a:t>dạy</a:t>
            </a:r>
            <a:r>
              <a:rPr lang="en-US" dirty="0">
                <a:solidFill>
                  <a:srgbClr val="FF0000"/>
                </a:solidFill>
              </a:rPr>
              <a:t> </a:t>
            </a:r>
            <a:r>
              <a:rPr lang="en-US" dirty="0" err="1">
                <a:solidFill>
                  <a:srgbClr val="FF0000"/>
                </a:solidFill>
              </a:rPr>
              <a:t>trẻ</a:t>
            </a:r>
            <a:r>
              <a:rPr lang="en-US" dirty="0">
                <a:solidFill>
                  <a:srgbClr val="FF0000"/>
                </a:solidFill>
              </a:rPr>
              <a:t>.</a:t>
            </a:r>
          </a:p>
          <a:p>
            <a:pPr>
              <a:buFontTx/>
              <a:buChar char="-"/>
            </a:pPr>
            <a:endParaRPr lang="en-US" dirty="0"/>
          </a:p>
          <a:p>
            <a:endParaRPr lang="en-US" dirty="0">
              <a:solidFill>
                <a:srgbClr val="FF0000"/>
              </a:solidFill>
            </a:endParaRPr>
          </a:p>
        </p:txBody>
      </p:sp>
      <p:sp>
        <p:nvSpPr>
          <p:cNvPr id="7" name="Content Placeholder 5"/>
          <p:cNvSpPr txBox="1">
            <a:spLocks/>
          </p:cNvSpPr>
          <p:nvPr/>
        </p:nvSpPr>
        <p:spPr>
          <a:xfrm>
            <a:off x="6262255" y="1136074"/>
            <a:ext cx="5929745" cy="7259782"/>
          </a:xfrm>
          <a:prstGeom prst="rect">
            <a:avLst/>
          </a:prstGeom>
          <a:solidFill>
            <a:schemeClr val="accent1">
              <a:lumMod val="60000"/>
              <a:lumOff val="40000"/>
            </a:schemeClr>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pt-BR" sz="1800" b="1" dirty="0">
                <a:solidFill>
                  <a:srgbClr val="FF0000"/>
                </a:solidFill>
              </a:rPr>
              <a:t>* Giáo </a:t>
            </a:r>
            <a:r>
              <a:rPr lang="pt-BR" sz="1800" b="1" dirty="0" smtClean="0">
                <a:solidFill>
                  <a:srgbClr val="FF0000"/>
                </a:solidFill>
              </a:rPr>
              <a:t>viên</a:t>
            </a:r>
            <a:endParaRPr lang="vi-VN" sz="1800" b="1" dirty="0" smtClean="0">
              <a:solidFill>
                <a:srgbClr val="FF0000"/>
              </a:solidFill>
            </a:endParaRPr>
          </a:p>
          <a:p>
            <a:pPr marL="0" indent="0">
              <a:buNone/>
            </a:pPr>
            <a:r>
              <a:rPr lang="pt-BR" sz="1800" b="1" dirty="0" smtClean="0">
                <a:solidFill>
                  <a:srgbClr val="FF0000"/>
                </a:solidFill>
              </a:rPr>
              <a:t>-</a:t>
            </a:r>
            <a:r>
              <a:rPr lang="pt-BR" sz="1800" dirty="0" smtClean="0">
                <a:solidFill>
                  <a:srgbClr val="FF0000"/>
                </a:solidFill>
              </a:rPr>
              <a:t> Giáo viên thường chú trọng đặt mục tiêu phát triển ngôn ngữ chủ </a:t>
            </a:r>
            <a:r>
              <a:rPr lang="pt-BR" sz="1800" dirty="0">
                <a:solidFill>
                  <a:srgbClr val="FF0000"/>
                </a:solidFill>
              </a:rPr>
              <a:t>yếu qua hoạt động làm quen văn học, hoạt động nhận biết, chưa nhận thức được tầm quan trọng của việc phát triển ngôn ngữ cho trẻ trong cuộc sống hàng ngày, ở mọi hoạt động.</a:t>
            </a:r>
            <a:endParaRPr lang="en-US" sz="1800" dirty="0">
              <a:solidFill>
                <a:srgbClr val="FF0000"/>
              </a:solidFill>
            </a:endParaRPr>
          </a:p>
          <a:p>
            <a:pPr marL="0" indent="0">
              <a:buNone/>
            </a:pPr>
            <a:r>
              <a:rPr lang="pt-BR" sz="1800" b="1" dirty="0">
                <a:solidFill>
                  <a:srgbClr val="FF0000"/>
                </a:solidFill>
              </a:rPr>
              <a:t>-</a:t>
            </a:r>
            <a:r>
              <a:rPr lang="pt-BR" sz="1800" dirty="0">
                <a:solidFill>
                  <a:srgbClr val="FF0000"/>
                </a:solidFill>
              </a:rPr>
              <a:t> Công việc chăm sóc trẻ ở lớp chiếm nhiều thời gian nên việc tìm hiểu, nghiên cứu của tôi còn hạn chế</a:t>
            </a:r>
            <a:r>
              <a:rPr lang="pt-BR" sz="1800" dirty="0" smtClean="0">
                <a:solidFill>
                  <a:srgbClr val="FF0000"/>
                </a:solidFill>
              </a:rPr>
              <a:t>.</a:t>
            </a:r>
            <a:endParaRPr lang="vi-VN" sz="1800" dirty="0" smtClean="0">
              <a:solidFill>
                <a:srgbClr val="FF0000"/>
              </a:solidFill>
            </a:endParaRPr>
          </a:p>
          <a:p>
            <a:pPr marL="0" indent="0">
              <a:buNone/>
            </a:pPr>
            <a:r>
              <a:rPr lang="pt-BR" sz="1800" b="1" dirty="0">
                <a:solidFill>
                  <a:srgbClr val="FF0000"/>
                </a:solidFill>
              </a:rPr>
              <a:t>* Học sinh:</a:t>
            </a:r>
            <a:endParaRPr lang="vi-VN" sz="1800" dirty="0" smtClean="0">
              <a:solidFill>
                <a:srgbClr val="FF0000"/>
              </a:solidFill>
            </a:endParaRPr>
          </a:p>
          <a:p>
            <a:pPr marL="0" indent="0">
              <a:buNone/>
            </a:pPr>
            <a:r>
              <a:rPr lang="en-US" sz="1800" b="1" dirty="0">
                <a:solidFill>
                  <a:srgbClr val="FF0000"/>
                </a:solidFill>
              </a:rPr>
              <a:t>- </a:t>
            </a:r>
            <a:r>
              <a:rPr lang="en-US" sz="1800" dirty="0">
                <a:solidFill>
                  <a:srgbClr val="FF0000"/>
                </a:solidFill>
              </a:rPr>
              <a:t>100% </a:t>
            </a:r>
            <a:r>
              <a:rPr lang="en-US" sz="1800" dirty="0" err="1">
                <a:solidFill>
                  <a:srgbClr val="FF0000"/>
                </a:solidFill>
              </a:rPr>
              <a:t>số</a:t>
            </a:r>
            <a:r>
              <a:rPr lang="en-US" sz="1800" dirty="0">
                <a:solidFill>
                  <a:srgbClr val="FF0000"/>
                </a:solidFill>
              </a:rPr>
              <a:t> </a:t>
            </a:r>
            <a:r>
              <a:rPr lang="en-US" sz="1800" dirty="0" err="1">
                <a:solidFill>
                  <a:srgbClr val="FF0000"/>
                </a:solidFill>
              </a:rPr>
              <a:t>trẻ</a:t>
            </a:r>
            <a:r>
              <a:rPr lang="en-US" sz="1800" dirty="0">
                <a:solidFill>
                  <a:srgbClr val="FF0000"/>
                </a:solidFill>
              </a:rPr>
              <a:t> </a:t>
            </a:r>
            <a:r>
              <a:rPr lang="en-US" sz="1800" dirty="0" err="1">
                <a:solidFill>
                  <a:srgbClr val="FF0000"/>
                </a:solidFill>
              </a:rPr>
              <a:t>mới</a:t>
            </a:r>
            <a:r>
              <a:rPr lang="en-US" sz="1800" dirty="0">
                <a:solidFill>
                  <a:srgbClr val="FF0000"/>
                </a:solidFill>
              </a:rPr>
              <a:t> </a:t>
            </a:r>
            <a:r>
              <a:rPr lang="en-US" sz="1800" dirty="0" err="1">
                <a:solidFill>
                  <a:srgbClr val="FF0000"/>
                </a:solidFill>
              </a:rPr>
              <a:t>đến</a:t>
            </a:r>
            <a:r>
              <a:rPr lang="en-US" sz="1800" dirty="0">
                <a:solidFill>
                  <a:srgbClr val="FF0000"/>
                </a:solidFill>
              </a:rPr>
              <a:t> </a:t>
            </a:r>
            <a:r>
              <a:rPr lang="en-US" sz="1800" dirty="0" err="1">
                <a:solidFill>
                  <a:srgbClr val="FF0000"/>
                </a:solidFill>
              </a:rPr>
              <a:t>lớp</a:t>
            </a:r>
            <a:r>
              <a:rPr lang="en-US" sz="1800" dirty="0">
                <a:solidFill>
                  <a:srgbClr val="FF0000"/>
                </a:solidFill>
              </a:rPr>
              <a:t> </a:t>
            </a:r>
            <a:r>
              <a:rPr lang="en-US" sz="1800" dirty="0" err="1">
                <a:solidFill>
                  <a:srgbClr val="FF0000"/>
                </a:solidFill>
              </a:rPr>
              <a:t>lần</a:t>
            </a:r>
            <a:r>
              <a:rPr lang="en-US" sz="1800" dirty="0">
                <a:solidFill>
                  <a:srgbClr val="FF0000"/>
                </a:solidFill>
              </a:rPr>
              <a:t> </a:t>
            </a:r>
            <a:r>
              <a:rPr lang="en-US" sz="1800" dirty="0" err="1">
                <a:solidFill>
                  <a:srgbClr val="FF0000"/>
                </a:solidFill>
              </a:rPr>
              <a:t>đầu</a:t>
            </a:r>
            <a:r>
              <a:rPr lang="en-US" sz="1800" dirty="0">
                <a:solidFill>
                  <a:srgbClr val="FF0000"/>
                </a:solidFill>
              </a:rPr>
              <a:t> </a:t>
            </a:r>
            <a:r>
              <a:rPr lang="en-US" sz="1800" dirty="0" err="1">
                <a:solidFill>
                  <a:srgbClr val="FF0000"/>
                </a:solidFill>
              </a:rPr>
              <a:t>vẫn</a:t>
            </a:r>
            <a:r>
              <a:rPr lang="en-US" sz="1800" dirty="0">
                <a:solidFill>
                  <a:srgbClr val="FF0000"/>
                </a:solidFill>
              </a:rPr>
              <a:t> </a:t>
            </a:r>
            <a:r>
              <a:rPr lang="en-US" sz="1800" dirty="0" err="1">
                <a:solidFill>
                  <a:srgbClr val="FF0000"/>
                </a:solidFill>
              </a:rPr>
              <a:t>còn</a:t>
            </a:r>
            <a:r>
              <a:rPr lang="en-US" sz="1800" dirty="0">
                <a:solidFill>
                  <a:srgbClr val="FF0000"/>
                </a:solidFill>
              </a:rPr>
              <a:t> </a:t>
            </a:r>
            <a:r>
              <a:rPr lang="en-US" sz="1800" dirty="0" err="1">
                <a:solidFill>
                  <a:srgbClr val="FF0000"/>
                </a:solidFill>
              </a:rPr>
              <a:t>khóc</a:t>
            </a:r>
            <a:r>
              <a:rPr lang="en-US" sz="1800" dirty="0">
                <a:solidFill>
                  <a:srgbClr val="FF0000"/>
                </a:solidFill>
              </a:rPr>
              <a:t> </a:t>
            </a:r>
            <a:r>
              <a:rPr lang="en-US" sz="1800" dirty="0" err="1">
                <a:solidFill>
                  <a:srgbClr val="FF0000"/>
                </a:solidFill>
              </a:rPr>
              <a:t>nhiều</a:t>
            </a:r>
            <a:r>
              <a:rPr lang="en-US" sz="1800" dirty="0">
                <a:solidFill>
                  <a:srgbClr val="FF0000"/>
                </a:solidFill>
              </a:rPr>
              <a:t> </a:t>
            </a:r>
            <a:r>
              <a:rPr lang="en-US" sz="1800" dirty="0" err="1">
                <a:solidFill>
                  <a:srgbClr val="FF0000"/>
                </a:solidFill>
              </a:rPr>
              <a:t>chưa</a:t>
            </a:r>
            <a:r>
              <a:rPr lang="en-US" sz="1800" dirty="0">
                <a:solidFill>
                  <a:srgbClr val="FF0000"/>
                </a:solidFill>
              </a:rPr>
              <a:t> </a:t>
            </a:r>
            <a:r>
              <a:rPr lang="en-US" sz="1800" dirty="0" err="1">
                <a:solidFill>
                  <a:srgbClr val="FF0000"/>
                </a:solidFill>
              </a:rPr>
              <a:t>quen</a:t>
            </a:r>
            <a:r>
              <a:rPr lang="en-US" sz="1800" dirty="0">
                <a:solidFill>
                  <a:srgbClr val="FF0000"/>
                </a:solidFill>
              </a:rPr>
              <a:t> </a:t>
            </a:r>
            <a:r>
              <a:rPr lang="en-US" sz="1800" dirty="0" err="1">
                <a:solidFill>
                  <a:srgbClr val="FF0000"/>
                </a:solidFill>
              </a:rPr>
              <a:t>với</a:t>
            </a:r>
            <a:r>
              <a:rPr lang="en-US" sz="1800" dirty="0">
                <a:solidFill>
                  <a:srgbClr val="FF0000"/>
                </a:solidFill>
              </a:rPr>
              <a:t> </a:t>
            </a:r>
            <a:r>
              <a:rPr lang="en-US" sz="1800" dirty="0" err="1">
                <a:solidFill>
                  <a:srgbClr val="FF0000"/>
                </a:solidFill>
              </a:rPr>
              <a:t>cô</a:t>
            </a:r>
            <a:r>
              <a:rPr lang="en-US" sz="1800" dirty="0">
                <a:solidFill>
                  <a:srgbClr val="FF0000"/>
                </a:solidFill>
              </a:rPr>
              <a:t> </a:t>
            </a:r>
            <a:r>
              <a:rPr lang="en-US" sz="1800" dirty="0" err="1">
                <a:solidFill>
                  <a:srgbClr val="FF0000"/>
                </a:solidFill>
              </a:rPr>
              <a:t>và</a:t>
            </a:r>
            <a:r>
              <a:rPr lang="en-US" sz="1800" dirty="0">
                <a:solidFill>
                  <a:srgbClr val="FF0000"/>
                </a:solidFill>
              </a:rPr>
              <a:t> </a:t>
            </a:r>
            <a:r>
              <a:rPr lang="en-US" sz="1800" dirty="0" err="1">
                <a:solidFill>
                  <a:srgbClr val="FF0000"/>
                </a:solidFill>
              </a:rPr>
              <a:t>các</a:t>
            </a:r>
            <a:r>
              <a:rPr lang="en-US" sz="1800" dirty="0">
                <a:solidFill>
                  <a:srgbClr val="FF0000"/>
                </a:solidFill>
              </a:rPr>
              <a:t> </a:t>
            </a:r>
            <a:r>
              <a:rPr lang="en-US" sz="1800" dirty="0" err="1">
                <a:solidFill>
                  <a:srgbClr val="FF0000"/>
                </a:solidFill>
              </a:rPr>
              <a:t>bạn</a:t>
            </a:r>
            <a:r>
              <a:rPr lang="en-US" sz="1800" dirty="0">
                <a:solidFill>
                  <a:srgbClr val="FF0000"/>
                </a:solidFill>
              </a:rPr>
              <a:t>, </a:t>
            </a:r>
            <a:r>
              <a:rPr lang="en-US" sz="1800" dirty="0" err="1">
                <a:solidFill>
                  <a:srgbClr val="FF0000"/>
                </a:solidFill>
              </a:rPr>
              <a:t>các</a:t>
            </a:r>
            <a:r>
              <a:rPr lang="en-US" sz="1800" dirty="0">
                <a:solidFill>
                  <a:srgbClr val="FF0000"/>
                </a:solidFill>
              </a:rPr>
              <a:t> </a:t>
            </a:r>
            <a:r>
              <a:rPr lang="en-US" sz="1800" dirty="0" err="1">
                <a:solidFill>
                  <a:srgbClr val="FF0000"/>
                </a:solidFill>
              </a:rPr>
              <a:t>cháu</a:t>
            </a:r>
            <a:r>
              <a:rPr lang="en-US" sz="1800" dirty="0">
                <a:solidFill>
                  <a:srgbClr val="FF0000"/>
                </a:solidFill>
              </a:rPr>
              <a:t> </a:t>
            </a:r>
            <a:r>
              <a:rPr lang="en-US" sz="1800" dirty="0" err="1">
                <a:solidFill>
                  <a:srgbClr val="FF0000"/>
                </a:solidFill>
              </a:rPr>
              <a:t>lại</a:t>
            </a:r>
            <a:r>
              <a:rPr lang="en-US" sz="1800" dirty="0">
                <a:solidFill>
                  <a:srgbClr val="FF0000"/>
                </a:solidFill>
              </a:rPr>
              <a:t> </a:t>
            </a:r>
            <a:r>
              <a:rPr lang="en-US" sz="1800" dirty="0" err="1">
                <a:solidFill>
                  <a:srgbClr val="FF0000"/>
                </a:solidFill>
              </a:rPr>
              <a:t>không</a:t>
            </a:r>
            <a:r>
              <a:rPr lang="en-US" sz="1800" dirty="0">
                <a:solidFill>
                  <a:srgbClr val="FF0000"/>
                </a:solidFill>
              </a:rPr>
              <a:t> </a:t>
            </a:r>
            <a:r>
              <a:rPr lang="en-US" sz="1800" dirty="0" err="1">
                <a:solidFill>
                  <a:srgbClr val="FF0000"/>
                </a:solidFill>
              </a:rPr>
              <a:t>cùng</a:t>
            </a:r>
            <a:r>
              <a:rPr lang="en-US" sz="1800" dirty="0">
                <a:solidFill>
                  <a:srgbClr val="FF0000"/>
                </a:solidFill>
              </a:rPr>
              <a:t> </a:t>
            </a:r>
            <a:r>
              <a:rPr lang="en-US" sz="1800" dirty="0" err="1">
                <a:solidFill>
                  <a:srgbClr val="FF0000"/>
                </a:solidFill>
              </a:rPr>
              <a:t>tháng</a:t>
            </a:r>
            <a:r>
              <a:rPr lang="en-US" sz="1800" dirty="0">
                <a:solidFill>
                  <a:srgbClr val="FF0000"/>
                </a:solidFill>
              </a:rPr>
              <a:t> </a:t>
            </a:r>
            <a:r>
              <a:rPr lang="en-US" sz="1800" dirty="0" err="1">
                <a:solidFill>
                  <a:srgbClr val="FF0000"/>
                </a:solidFill>
              </a:rPr>
              <a:t>tuổi</a:t>
            </a:r>
            <a:r>
              <a:rPr lang="en-US" sz="1800" dirty="0">
                <a:solidFill>
                  <a:srgbClr val="FF0000"/>
                </a:solidFill>
              </a:rPr>
              <a:t>, </a:t>
            </a:r>
            <a:r>
              <a:rPr lang="en-US" sz="1800" dirty="0" err="1">
                <a:solidFill>
                  <a:srgbClr val="FF0000"/>
                </a:solidFill>
              </a:rPr>
              <a:t>nhiều</a:t>
            </a:r>
            <a:r>
              <a:rPr lang="en-US" sz="1800" dirty="0">
                <a:solidFill>
                  <a:srgbClr val="FF0000"/>
                </a:solidFill>
              </a:rPr>
              <a:t> </a:t>
            </a:r>
            <a:r>
              <a:rPr lang="en-US" sz="1800" dirty="0" err="1">
                <a:solidFill>
                  <a:srgbClr val="FF0000"/>
                </a:solidFill>
              </a:rPr>
              <a:t>cháu</a:t>
            </a:r>
            <a:r>
              <a:rPr lang="en-US" sz="1800" dirty="0">
                <a:solidFill>
                  <a:srgbClr val="FF0000"/>
                </a:solidFill>
              </a:rPr>
              <a:t> </a:t>
            </a:r>
            <a:r>
              <a:rPr lang="en-US" sz="1800" dirty="0" err="1">
                <a:solidFill>
                  <a:srgbClr val="FF0000"/>
                </a:solidFill>
              </a:rPr>
              <a:t>sinh</a:t>
            </a:r>
            <a:r>
              <a:rPr lang="en-US" sz="1800" dirty="0">
                <a:solidFill>
                  <a:srgbClr val="FF0000"/>
                </a:solidFill>
              </a:rPr>
              <a:t> </a:t>
            </a:r>
            <a:r>
              <a:rPr lang="en-US" sz="1800" dirty="0" err="1">
                <a:solidFill>
                  <a:srgbClr val="FF0000"/>
                </a:solidFill>
              </a:rPr>
              <a:t>vào</a:t>
            </a:r>
            <a:r>
              <a:rPr lang="en-US" sz="1800" dirty="0">
                <a:solidFill>
                  <a:srgbClr val="FF0000"/>
                </a:solidFill>
              </a:rPr>
              <a:t> </a:t>
            </a:r>
            <a:r>
              <a:rPr lang="en-US" sz="1800" dirty="0" err="1">
                <a:solidFill>
                  <a:srgbClr val="FF0000"/>
                </a:solidFill>
              </a:rPr>
              <a:t>cuối</a:t>
            </a:r>
            <a:r>
              <a:rPr lang="en-US" sz="1800" dirty="0">
                <a:solidFill>
                  <a:srgbClr val="FF0000"/>
                </a:solidFill>
              </a:rPr>
              <a:t> </a:t>
            </a:r>
            <a:r>
              <a:rPr lang="en-US" sz="1800" dirty="0" err="1">
                <a:solidFill>
                  <a:srgbClr val="FF0000"/>
                </a:solidFill>
              </a:rPr>
              <a:t>năm</a:t>
            </a:r>
            <a:r>
              <a:rPr lang="en-US" sz="1800" dirty="0">
                <a:solidFill>
                  <a:srgbClr val="FF0000"/>
                </a:solidFill>
              </a:rPr>
              <a:t> </a:t>
            </a:r>
            <a:r>
              <a:rPr lang="en-US" sz="1800" dirty="0" err="1">
                <a:solidFill>
                  <a:srgbClr val="FF0000"/>
                </a:solidFill>
              </a:rPr>
              <a:t>vẫn</a:t>
            </a:r>
            <a:r>
              <a:rPr lang="en-US" sz="1800" dirty="0">
                <a:solidFill>
                  <a:srgbClr val="FF0000"/>
                </a:solidFill>
              </a:rPr>
              <a:t> </a:t>
            </a:r>
            <a:r>
              <a:rPr lang="en-US" sz="1800" dirty="0" err="1">
                <a:solidFill>
                  <a:srgbClr val="FF0000"/>
                </a:solidFill>
              </a:rPr>
              <a:t>còn</a:t>
            </a:r>
            <a:r>
              <a:rPr lang="en-US" sz="1800" dirty="0">
                <a:solidFill>
                  <a:srgbClr val="FF0000"/>
                </a:solidFill>
              </a:rPr>
              <a:t> non </a:t>
            </a:r>
            <a:r>
              <a:rPr lang="en-US" sz="1800" dirty="0" err="1">
                <a:solidFill>
                  <a:srgbClr val="FF0000"/>
                </a:solidFill>
              </a:rPr>
              <a:t>nớt</a:t>
            </a:r>
            <a:r>
              <a:rPr lang="en-US" sz="1800" dirty="0">
                <a:solidFill>
                  <a:srgbClr val="FF0000"/>
                </a:solidFill>
              </a:rPr>
              <a:t> </a:t>
            </a:r>
            <a:r>
              <a:rPr lang="en-US" sz="1800" dirty="0" err="1">
                <a:solidFill>
                  <a:srgbClr val="FF0000"/>
                </a:solidFill>
              </a:rPr>
              <a:t>nên</a:t>
            </a:r>
            <a:r>
              <a:rPr lang="en-US" sz="1800" dirty="0">
                <a:solidFill>
                  <a:srgbClr val="FF0000"/>
                </a:solidFill>
              </a:rPr>
              <a:t> </a:t>
            </a:r>
            <a:r>
              <a:rPr lang="en-US" sz="1800" dirty="0" err="1">
                <a:solidFill>
                  <a:srgbClr val="FF0000"/>
                </a:solidFill>
              </a:rPr>
              <a:t>sự</a:t>
            </a:r>
            <a:r>
              <a:rPr lang="en-US" sz="1800" dirty="0">
                <a:solidFill>
                  <a:srgbClr val="FF0000"/>
                </a:solidFill>
              </a:rPr>
              <a:t> </a:t>
            </a:r>
            <a:r>
              <a:rPr lang="en-US" sz="1800" dirty="0" err="1">
                <a:solidFill>
                  <a:srgbClr val="FF0000"/>
                </a:solidFill>
              </a:rPr>
              <a:t>phát</a:t>
            </a:r>
            <a:r>
              <a:rPr lang="en-US" sz="1800" dirty="0">
                <a:solidFill>
                  <a:srgbClr val="FF0000"/>
                </a:solidFill>
              </a:rPr>
              <a:t> </a:t>
            </a:r>
            <a:r>
              <a:rPr lang="en-US" sz="1800" dirty="0" err="1">
                <a:solidFill>
                  <a:srgbClr val="FF0000"/>
                </a:solidFill>
              </a:rPr>
              <a:t>triển</a:t>
            </a:r>
            <a:r>
              <a:rPr lang="en-US" sz="1800" dirty="0">
                <a:solidFill>
                  <a:srgbClr val="FF0000"/>
                </a:solidFill>
              </a:rPr>
              <a:t> </a:t>
            </a:r>
            <a:r>
              <a:rPr lang="en-US" sz="1800" dirty="0" err="1">
                <a:solidFill>
                  <a:srgbClr val="FF0000"/>
                </a:solidFill>
              </a:rPr>
              <a:t>ngôn</a:t>
            </a:r>
            <a:r>
              <a:rPr lang="en-US" sz="1800" dirty="0">
                <a:solidFill>
                  <a:srgbClr val="FF0000"/>
                </a:solidFill>
              </a:rPr>
              <a:t> </a:t>
            </a:r>
            <a:r>
              <a:rPr lang="en-US" sz="1800" dirty="0" err="1">
                <a:solidFill>
                  <a:srgbClr val="FF0000"/>
                </a:solidFill>
              </a:rPr>
              <a:t>ngữ</a:t>
            </a:r>
            <a:r>
              <a:rPr lang="en-US" sz="1800" dirty="0">
                <a:solidFill>
                  <a:srgbClr val="FF0000"/>
                </a:solidFill>
              </a:rPr>
              <a:t> </a:t>
            </a:r>
            <a:r>
              <a:rPr lang="en-US" sz="1800" dirty="0" err="1">
                <a:solidFill>
                  <a:srgbClr val="FF0000"/>
                </a:solidFill>
              </a:rPr>
              <a:t>chưa</a:t>
            </a:r>
            <a:r>
              <a:rPr lang="en-US" sz="1800" dirty="0">
                <a:solidFill>
                  <a:srgbClr val="FF0000"/>
                </a:solidFill>
              </a:rPr>
              <a:t> </a:t>
            </a:r>
            <a:r>
              <a:rPr lang="en-US" sz="1800" dirty="0" err="1">
                <a:solidFill>
                  <a:srgbClr val="FF0000"/>
                </a:solidFill>
              </a:rPr>
              <a:t>đồng</a:t>
            </a:r>
            <a:r>
              <a:rPr lang="en-US" sz="1800" dirty="0">
                <a:solidFill>
                  <a:srgbClr val="FF0000"/>
                </a:solidFill>
              </a:rPr>
              <a:t> </a:t>
            </a:r>
            <a:r>
              <a:rPr lang="en-US" sz="1800" dirty="0" err="1">
                <a:solidFill>
                  <a:srgbClr val="FF0000"/>
                </a:solidFill>
              </a:rPr>
              <a:t>đều</a:t>
            </a:r>
            <a:r>
              <a:rPr lang="en-US" sz="1800" dirty="0">
                <a:solidFill>
                  <a:srgbClr val="FF0000"/>
                </a:solidFill>
              </a:rPr>
              <a:t>.</a:t>
            </a:r>
          </a:p>
          <a:p>
            <a:pPr marL="0" indent="0">
              <a:buNone/>
            </a:pPr>
            <a:r>
              <a:rPr lang="en-US" sz="1800" b="1" dirty="0">
                <a:solidFill>
                  <a:srgbClr val="FF0000"/>
                </a:solidFill>
              </a:rPr>
              <a:t>-</a:t>
            </a:r>
            <a:r>
              <a:rPr lang="en-US" sz="1800" dirty="0">
                <a:solidFill>
                  <a:srgbClr val="FF0000"/>
                </a:solidFill>
              </a:rPr>
              <a:t> </a:t>
            </a:r>
            <a:r>
              <a:rPr lang="en-US" sz="1800" dirty="0" err="1">
                <a:solidFill>
                  <a:srgbClr val="FF0000"/>
                </a:solidFill>
              </a:rPr>
              <a:t>Vốn</a:t>
            </a:r>
            <a:r>
              <a:rPr lang="en-US" sz="1800" dirty="0">
                <a:solidFill>
                  <a:srgbClr val="FF0000"/>
                </a:solidFill>
              </a:rPr>
              <a:t> </a:t>
            </a:r>
            <a:r>
              <a:rPr lang="en-US" sz="1800" dirty="0" err="1">
                <a:solidFill>
                  <a:srgbClr val="FF0000"/>
                </a:solidFill>
              </a:rPr>
              <a:t>từ</a:t>
            </a:r>
            <a:r>
              <a:rPr lang="en-US" sz="1800" dirty="0">
                <a:solidFill>
                  <a:srgbClr val="FF0000"/>
                </a:solidFill>
              </a:rPr>
              <a:t> </a:t>
            </a:r>
            <a:r>
              <a:rPr lang="en-US" sz="1800" dirty="0" err="1">
                <a:solidFill>
                  <a:srgbClr val="FF0000"/>
                </a:solidFill>
              </a:rPr>
              <a:t>của</a:t>
            </a:r>
            <a:r>
              <a:rPr lang="en-US" sz="1800" dirty="0">
                <a:solidFill>
                  <a:srgbClr val="FF0000"/>
                </a:solidFill>
              </a:rPr>
              <a:t> </a:t>
            </a:r>
            <a:r>
              <a:rPr lang="en-US" sz="1800" dirty="0" err="1">
                <a:solidFill>
                  <a:srgbClr val="FF0000"/>
                </a:solidFill>
              </a:rPr>
              <a:t>trẻ</a:t>
            </a:r>
            <a:r>
              <a:rPr lang="en-US" sz="1800" dirty="0">
                <a:solidFill>
                  <a:srgbClr val="FF0000"/>
                </a:solidFill>
              </a:rPr>
              <a:t> </a:t>
            </a:r>
            <a:r>
              <a:rPr lang="en-US" sz="1800" dirty="0" err="1">
                <a:solidFill>
                  <a:srgbClr val="FF0000"/>
                </a:solidFill>
              </a:rPr>
              <a:t>còn</a:t>
            </a:r>
            <a:r>
              <a:rPr lang="en-US" sz="1800" dirty="0">
                <a:solidFill>
                  <a:srgbClr val="FF0000"/>
                </a:solidFill>
              </a:rPr>
              <a:t> </a:t>
            </a:r>
            <a:r>
              <a:rPr lang="en-US" sz="1800" dirty="0" err="1">
                <a:solidFill>
                  <a:srgbClr val="FF0000"/>
                </a:solidFill>
              </a:rPr>
              <a:t>rất</a:t>
            </a:r>
            <a:r>
              <a:rPr lang="en-US" sz="1800" dirty="0">
                <a:solidFill>
                  <a:srgbClr val="FF0000"/>
                </a:solidFill>
              </a:rPr>
              <a:t> </a:t>
            </a:r>
            <a:r>
              <a:rPr lang="en-US" sz="1800" dirty="0" err="1">
                <a:solidFill>
                  <a:srgbClr val="FF0000"/>
                </a:solidFill>
              </a:rPr>
              <a:t>ít</a:t>
            </a:r>
            <a:r>
              <a:rPr lang="en-US" sz="1800" dirty="0">
                <a:solidFill>
                  <a:srgbClr val="FF0000"/>
                </a:solidFill>
              </a:rPr>
              <a:t>, </a:t>
            </a:r>
            <a:r>
              <a:rPr lang="en-US" sz="1800" dirty="0" err="1">
                <a:solidFill>
                  <a:srgbClr val="FF0000"/>
                </a:solidFill>
              </a:rPr>
              <a:t>trí</a:t>
            </a:r>
            <a:r>
              <a:rPr lang="en-US" sz="1800" dirty="0">
                <a:solidFill>
                  <a:srgbClr val="FF0000"/>
                </a:solidFill>
              </a:rPr>
              <a:t> </a:t>
            </a:r>
            <a:r>
              <a:rPr lang="en-US" sz="1800" dirty="0" err="1">
                <a:solidFill>
                  <a:srgbClr val="FF0000"/>
                </a:solidFill>
              </a:rPr>
              <a:t>nhớ</a:t>
            </a:r>
            <a:r>
              <a:rPr lang="en-US" sz="1800" dirty="0">
                <a:solidFill>
                  <a:srgbClr val="FF0000"/>
                </a:solidFill>
              </a:rPr>
              <a:t> </a:t>
            </a:r>
            <a:r>
              <a:rPr lang="en-US" sz="1800" dirty="0" err="1">
                <a:solidFill>
                  <a:srgbClr val="FF0000"/>
                </a:solidFill>
              </a:rPr>
              <a:t>của</a:t>
            </a:r>
            <a:r>
              <a:rPr lang="en-US" sz="1800" dirty="0">
                <a:solidFill>
                  <a:srgbClr val="FF0000"/>
                </a:solidFill>
              </a:rPr>
              <a:t> </a:t>
            </a:r>
            <a:r>
              <a:rPr lang="en-US" sz="1800" dirty="0" err="1">
                <a:solidFill>
                  <a:srgbClr val="FF0000"/>
                </a:solidFill>
              </a:rPr>
              <a:t>trẻ</a:t>
            </a:r>
            <a:r>
              <a:rPr lang="en-US" sz="1800" dirty="0">
                <a:solidFill>
                  <a:srgbClr val="FF0000"/>
                </a:solidFill>
              </a:rPr>
              <a:t> </a:t>
            </a:r>
            <a:r>
              <a:rPr lang="en-US" sz="1800" dirty="0" err="1">
                <a:solidFill>
                  <a:srgbClr val="FF0000"/>
                </a:solidFill>
              </a:rPr>
              <a:t>còn</a:t>
            </a:r>
            <a:r>
              <a:rPr lang="en-US" sz="1800" dirty="0">
                <a:solidFill>
                  <a:srgbClr val="FF0000"/>
                </a:solidFill>
              </a:rPr>
              <a:t> </a:t>
            </a:r>
            <a:r>
              <a:rPr lang="en-US" sz="1800" dirty="0" err="1">
                <a:solidFill>
                  <a:srgbClr val="FF0000"/>
                </a:solidFill>
              </a:rPr>
              <a:t>hạn</a:t>
            </a:r>
            <a:r>
              <a:rPr lang="en-US" sz="1800" dirty="0">
                <a:solidFill>
                  <a:srgbClr val="FF0000"/>
                </a:solidFill>
              </a:rPr>
              <a:t> </a:t>
            </a:r>
            <a:r>
              <a:rPr lang="en-US" sz="1800" dirty="0" err="1">
                <a:solidFill>
                  <a:srgbClr val="FF0000"/>
                </a:solidFill>
              </a:rPr>
              <a:t>chế</a:t>
            </a:r>
            <a:r>
              <a:rPr lang="en-US" sz="1800" dirty="0">
                <a:solidFill>
                  <a:srgbClr val="FF0000"/>
                </a:solidFill>
              </a:rPr>
              <a:t>, </a:t>
            </a:r>
            <a:r>
              <a:rPr lang="en-US" sz="1800" dirty="0" err="1">
                <a:solidFill>
                  <a:srgbClr val="FF0000"/>
                </a:solidFill>
              </a:rPr>
              <a:t>chính</a:t>
            </a:r>
            <a:r>
              <a:rPr lang="en-US" sz="1800" dirty="0">
                <a:solidFill>
                  <a:srgbClr val="FF0000"/>
                </a:solidFill>
              </a:rPr>
              <a:t> </a:t>
            </a:r>
            <a:r>
              <a:rPr lang="en-US" sz="1800" dirty="0" err="1">
                <a:solidFill>
                  <a:srgbClr val="FF0000"/>
                </a:solidFill>
              </a:rPr>
              <a:t>vì</a:t>
            </a:r>
            <a:r>
              <a:rPr lang="en-US" sz="1800" dirty="0">
                <a:solidFill>
                  <a:srgbClr val="FF0000"/>
                </a:solidFill>
              </a:rPr>
              <a:t> </a:t>
            </a:r>
            <a:r>
              <a:rPr lang="en-US" sz="1800" dirty="0" err="1">
                <a:solidFill>
                  <a:srgbClr val="FF0000"/>
                </a:solidFill>
              </a:rPr>
              <a:t>vậy</a:t>
            </a:r>
            <a:r>
              <a:rPr lang="en-US" sz="1800" dirty="0">
                <a:solidFill>
                  <a:srgbClr val="FF0000"/>
                </a:solidFill>
              </a:rPr>
              <a:t> </a:t>
            </a:r>
            <a:r>
              <a:rPr lang="en-US" sz="1800" dirty="0" err="1">
                <a:solidFill>
                  <a:srgbClr val="FF0000"/>
                </a:solidFill>
              </a:rPr>
              <a:t>mà</a:t>
            </a:r>
            <a:r>
              <a:rPr lang="en-US" sz="1800" dirty="0">
                <a:solidFill>
                  <a:srgbClr val="FF0000"/>
                </a:solidFill>
              </a:rPr>
              <a:t> </a:t>
            </a:r>
            <a:r>
              <a:rPr lang="en-US" sz="1800" dirty="0" err="1">
                <a:solidFill>
                  <a:srgbClr val="FF0000"/>
                </a:solidFill>
              </a:rPr>
              <a:t>trẻ</a:t>
            </a:r>
            <a:r>
              <a:rPr lang="en-US" sz="1800" dirty="0">
                <a:solidFill>
                  <a:srgbClr val="FF0000"/>
                </a:solidFill>
              </a:rPr>
              <a:t> </a:t>
            </a:r>
            <a:r>
              <a:rPr lang="en-US" sz="1800" dirty="0" err="1">
                <a:solidFill>
                  <a:srgbClr val="FF0000"/>
                </a:solidFill>
              </a:rPr>
              <a:t>chưa</a:t>
            </a:r>
            <a:r>
              <a:rPr lang="en-US" sz="1800" dirty="0">
                <a:solidFill>
                  <a:srgbClr val="FF0000"/>
                </a:solidFill>
              </a:rPr>
              <a:t> </a:t>
            </a:r>
            <a:r>
              <a:rPr lang="en-US" sz="1800" dirty="0" err="1">
                <a:solidFill>
                  <a:srgbClr val="FF0000"/>
                </a:solidFill>
              </a:rPr>
              <a:t>biết</a:t>
            </a:r>
            <a:r>
              <a:rPr lang="en-US" sz="1800" dirty="0">
                <a:solidFill>
                  <a:srgbClr val="FF0000"/>
                </a:solidFill>
              </a:rPr>
              <a:t> </a:t>
            </a:r>
            <a:r>
              <a:rPr lang="en-US" sz="1800" dirty="0" err="1">
                <a:solidFill>
                  <a:srgbClr val="FF0000"/>
                </a:solidFill>
              </a:rPr>
              <a:t>cách</a:t>
            </a:r>
            <a:r>
              <a:rPr lang="en-US" sz="1800" dirty="0">
                <a:solidFill>
                  <a:srgbClr val="FF0000"/>
                </a:solidFill>
              </a:rPr>
              <a:t> </a:t>
            </a:r>
            <a:r>
              <a:rPr lang="en-US" sz="1800" dirty="0" err="1">
                <a:solidFill>
                  <a:srgbClr val="FF0000"/>
                </a:solidFill>
              </a:rPr>
              <a:t>sắp</a:t>
            </a:r>
            <a:r>
              <a:rPr lang="en-US" sz="1800" dirty="0">
                <a:solidFill>
                  <a:srgbClr val="FF0000"/>
                </a:solidFill>
              </a:rPr>
              <a:t> </a:t>
            </a:r>
            <a:r>
              <a:rPr lang="en-US" sz="1800" dirty="0" err="1">
                <a:solidFill>
                  <a:srgbClr val="FF0000"/>
                </a:solidFill>
              </a:rPr>
              <a:t>xếp</a:t>
            </a:r>
            <a:r>
              <a:rPr lang="en-US" sz="1800" dirty="0">
                <a:solidFill>
                  <a:srgbClr val="FF0000"/>
                </a:solidFill>
              </a:rPr>
              <a:t> </a:t>
            </a:r>
            <a:r>
              <a:rPr lang="en-US" sz="1800" dirty="0" err="1">
                <a:solidFill>
                  <a:srgbClr val="FF0000"/>
                </a:solidFill>
              </a:rPr>
              <a:t>trật</a:t>
            </a:r>
            <a:r>
              <a:rPr lang="en-US" sz="1800" dirty="0">
                <a:solidFill>
                  <a:srgbClr val="FF0000"/>
                </a:solidFill>
              </a:rPr>
              <a:t> </a:t>
            </a:r>
            <a:r>
              <a:rPr lang="en-US" sz="1800" dirty="0" err="1">
                <a:solidFill>
                  <a:srgbClr val="FF0000"/>
                </a:solidFill>
              </a:rPr>
              <a:t>tự</a:t>
            </a:r>
            <a:r>
              <a:rPr lang="en-US" sz="1800" dirty="0">
                <a:solidFill>
                  <a:srgbClr val="FF0000"/>
                </a:solidFill>
              </a:rPr>
              <a:t> </a:t>
            </a:r>
            <a:r>
              <a:rPr lang="en-US" sz="1800" dirty="0" err="1">
                <a:solidFill>
                  <a:srgbClr val="FF0000"/>
                </a:solidFill>
              </a:rPr>
              <a:t>các</a:t>
            </a:r>
            <a:r>
              <a:rPr lang="en-US" sz="1800" dirty="0">
                <a:solidFill>
                  <a:srgbClr val="FF0000"/>
                </a:solidFill>
              </a:rPr>
              <a:t> </a:t>
            </a:r>
            <a:r>
              <a:rPr lang="en-US" sz="1800" dirty="0" err="1">
                <a:solidFill>
                  <a:srgbClr val="FF0000"/>
                </a:solidFill>
              </a:rPr>
              <a:t>từ</a:t>
            </a:r>
            <a:r>
              <a:rPr lang="en-US" sz="1800" dirty="0">
                <a:solidFill>
                  <a:srgbClr val="FF0000"/>
                </a:solidFill>
              </a:rPr>
              <a:t> </a:t>
            </a:r>
            <a:r>
              <a:rPr lang="en-US" sz="1800" dirty="0" err="1">
                <a:solidFill>
                  <a:srgbClr val="FF0000"/>
                </a:solidFill>
              </a:rPr>
              <a:t>trong</a:t>
            </a:r>
            <a:r>
              <a:rPr lang="en-US" sz="1800" dirty="0">
                <a:solidFill>
                  <a:srgbClr val="FF0000"/>
                </a:solidFill>
              </a:rPr>
              <a:t> </a:t>
            </a:r>
            <a:r>
              <a:rPr lang="en-US" sz="1800" dirty="0" err="1">
                <a:solidFill>
                  <a:srgbClr val="FF0000"/>
                </a:solidFill>
              </a:rPr>
              <a:t>câu</a:t>
            </a:r>
            <a:r>
              <a:rPr lang="en-US" sz="1800" dirty="0">
                <a:solidFill>
                  <a:srgbClr val="FF0000"/>
                </a:solidFill>
              </a:rPr>
              <a:t> </a:t>
            </a:r>
            <a:r>
              <a:rPr lang="en-US" sz="1800" dirty="0" err="1">
                <a:solidFill>
                  <a:srgbClr val="FF0000"/>
                </a:solidFill>
              </a:rPr>
              <a:t>nên</a:t>
            </a:r>
            <a:r>
              <a:rPr lang="en-US" sz="1800" dirty="0">
                <a:solidFill>
                  <a:srgbClr val="FF0000"/>
                </a:solidFill>
              </a:rPr>
              <a:t> </a:t>
            </a:r>
            <a:r>
              <a:rPr lang="en-US" sz="1800" dirty="0" err="1">
                <a:solidFill>
                  <a:srgbClr val="FF0000"/>
                </a:solidFill>
              </a:rPr>
              <a:t>khi</a:t>
            </a:r>
            <a:r>
              <a:rPr lang="en-US" sz="1800" dirty="0">
                <a:solidFill>
                  <a:srgbClr val="FF0000"/>
                </a:solidFill>
              </a:rPr>
              <a:t> </a:t>
            </a:r>
            <a:r>
              <a:rPr lang="en-US" sz="1800" dirty="0" err="1">
                <a:solidFill>
                  <a:srgbClr val="FF0000"/>
                </a:solidFill>
              </a:rPr>
              <a:t>phát</a:t>
            </a:r>
            <a:r>
              <a:rPr lang="en-US" sz="1800" dirty="0">
                <a:solidFill>
                  <a:srgbClr val="FF0000"/>
                </a:solidFill>
              </a:rPr>
              <a:t> </a:t>
            </a:r>
            <a:r>
              <a:rPr lang="en-US" sz="1800" dirty="0" err="1">
                <a:solidFill>
                  <a:srgbClr val="FF0000"/>
                </a:solidFill>
              </a:rPr>
              <a:t>âm</a:t>
            </a:r>
            <a:r>
              <a:rPr lang="en-US" sz="1800" dirty="0">
                <a:solidFill>
                  <a:srgbClr val="FF0000"/>
                </a:solidFill>
              </a:rPr>
              <a:t> </a:t>
            </a:r>
            <a:r>
              <a:rPr lang="en-US" sz="1800" dirty="0" err="1">
                <a:solidFill>
                  <a:srgbClr val="FF0000"/>
                </a:solidFill>
              </a:rPr>
              <a:t>trẻ</a:t>
            </a:r>
            <a:r>
              <a:rPr lang="en-US" sz="1800" dirty="0">
                <a:solidFill>
                  <a:srgbClr val="FF0000"/>
                </a:solidFill>
              </a:rPr>
              <a:t> </a:t>
            </a:r>
            <a:r>
              <a:rPr lang="en-US" sz="1800" dirty="0" err="1">
                <a:solidFill>
                  <a:srgbClr val="FF0000"/>
                </a:solidFill>
              </a:rPr>
              <a:t>thường</a:t>
            </a:r>
            <a:r>
              <a:rPr lang="en-US" sz="1800" dirty="0">
                <a:solidFill>
                  <a:srgbClr val="FF0000"/>
                </a:solidFill>
              </a:rPr>
              <a:t> </a:t>
            </a:r>
            <a:r>
              <a:rPr lang="en-US" sz="1800" dirty="0" err="1">
                <a:solidFill>
                  <a:srgbClr val="FF0000"/>
                </a:solidFill>
              </a:rPr>
              <a:t>bỏ</a:t>
            </a:r>
            <a:r>
              <a:rPr lang="en-US" sz="1800" dirty="0">
                <a:solidFill>
                  <a:srgbClr val="FF0000"/>
                </a:solidFill>
              </a:rPr>
              <a:t> </a:t>
            </a:r>
            <a:r>
              <a:rPr lang="en-US" sz="1800" dirty="0" err="1">
                <a:solidFill>
                  <a:srgbClr val="FF0000"/>
                </a:solidFill>
              </a:rPr>
              <a:t>bớt</a:t>
            </a:r>
            <a:r>
              <a:rPr lang="en-US" sz="1800" dirty="0">
                <a:solidFill>
                  <a:srgbClr val="FF0000"/>
                </a:solidFill>
              </a:rPr>
              <a:t> </a:t>
            </a:r>
            <a:r>
              <a:rPr lang="en-US" sz="1800" dirty="0" err="1">
                <a:solidFill>
                  <a:srgbClr val="FF0000"/>
                </a:solidFill>
              </a:rPr>
              <a:t>từ</a:t>
            </a:r>
            <a:r>
              <a:rPr lang="en-US" sz="1800" dirty="0" smtClean="0">
                <a:solidFill>
                  <a:srgbClr val="FF0000"/>
                </a:solidFill>
              </a:rPr>
              <a:t>.</a:t>
            </a:r>
            <a:endParaRPr lang="vi-VN" sz="1800" dirty="0" smtClean="0">
              <a:solidFill>
                <a:srgbClr val="FF0000"/>
              </a:solidFill>
            </a:endParaRPr>
          </a:p>
          <a:p>
            <a:pPr marL="0" indent="0">
              <a:buNone/>
            </a:pPr>
            <a:r>
              <a:rPr lang="pt-BR" sz="1800" b="1" dirty="0">
                <a:solidFill>
                  <a:srgbClr val="FF0000"/>
                </a:solidFill>
              </a:rPr>
              <a:t>*Phụ </a:t>
            </a:r>
            <a:r>
              <a:rPr lang="pt-BR" sz="1800" b="1" dirty="0" smtClean="0">
                <a:solidFill>
                  <a:srgbClr val="FF0000"/>
                </a:solidFill>
              </a:rPr>
              <a:t>huynh:</a:t>
            </a:r>
            <a:r>
              <a:rPr lang="en-US" sz="1800" dirty="0" err="1" smtClean="0">
                <a:solidFill>
                  <a:srgbClr val="FF0000"/>
                </a:solidFill>
              </a:rPr>
              <a:t>Phụ</a:t>
            </a:r>
            <a:r>
              <a:rPr lang="en-US" sz="1800" dirty="0" smtClean="0">
                <a:solidFill>
                  <a:srgbClr val="FF0000"/>
                </a:solidFill>
              </a:rPr>
              <a:t> </a:t>
            </a:r>
            <a:r>
              <a:rPr lang="en-US" sz="1800" dirty="0" err="1">
                <a:solidFill>
                  <a:srgbClr val="FF0000"/>
                </a:solidFill>
              </a:rPr>
              <a:t>huynh</a:t>
            </a:r>
            <a:r>
              <a:rPr lang="en-US" sz="1800" dirty="0">
                <a:solidFill>
                  <a:srgbClr val="FF0000"/>
                </a:solidFill>
              </a:rPr>
              <a:t> </a:t>
            </a:r>
            <a:r>
              <a:rPr lang="en-US" sz="1800" dirty="0" err="1">
                <a:solidFill>
                  <a:srgbClr val="FF0000"/>
                </a:solidFill>
              </a:rPr>
              <a:t>thường</a:t>
            </a:r>
            <a:r>
              <a:rPr lang="en-US" sz="1800" dirty="0">
                <a:solidFill>
                  <a:srgbClr val="FF0000"/>
                </a:solidFill>
              </a:rPr>
              <a:t> </a:t>
            </a:r>
            <a:r>
              <a:rPr lang="en-US" sz="1800" dirty="0" err="1">
                <a:solidFill>
                  <a:srgbClr val="FF0000"/>
                </a:solidFill>
              </a:rPr>
              <a:t>xuyên</a:t>
            </a:r>
            <a:r>
              <a:rPr lang="en-US" sz="1800" dirty="0">
                <a:solidFill>
                  <a:srgbClr val="FF0000"/>
                </a:solidFill>
              </a:rPr>
              <a:t> </a:t>
            </a:r>
            <a:r>
              <a:rPr lang="en-US" sz="1800" dirty="0" err="1">
                <a:solidFill>
                  <a:srgbClr val="FF0000"/>
                </a:solidFill>
              </a:rPr>
              <a:t>bận</a:t>
            </a:r>
            <a:r>
              <a:rPr lang="en-US" sz="1800" dirty="0">
                <a:solidFill>
                  <a:srgbClr val="FF0000"/>
                </a:solidFill>
              </a:rPr>
              <a:t> </a:t>
            </a:r>
            <a:r>
              <a:rPr lang="en-US" sz="1800" dirty="0" err="1">
                <a:solidFill>
                  <a:srgbClr val="FF0000"/>
                </a:solidFill>
              </a:rPr>
              <a:t>rộn</a:t>
            </a:r>
            <a:r>
              <a:rPr lang="en-US" sz="1800" dirty="0">
                <a:solidFill>
                  <a:srgbClr val="FF0000"/>
                </a:solidFill>
              </a:rPr>
              <a:t>, </a:t>
            </a:r>
            <a:r>
              <a:rPr lang="en-US" sz="1800" dirty="0" err="1">
                <a:solidFill>
                  <a:srgbClr val="FF0000"/>
                </a:solidFill>
              </a:rPr>
              <a:t>ít</a:t>
            </a:r>
            <a:r>
              <a:rPr lang="en-US" sz="1800" dirty="0">
                <a:solidFill>
                  <a:srgbClr val="FF0000"/>
                </a:solidFill>
              </a:rPr>
              <a:t> </a:t>
            </a:r>
            <a:r>
              <a:rPr lang="en-US" sz="1800" dirty="0" err="1">
                <a:solidFill>
                  <a:srgbClr val="FF0000"/>
                </a:solidFill>
              </a:rPr>
              <a:t>quan</a:t>
            </a:r>
            <a:r>
              <a:rPr lang="en-US" sz="1800" dirty="0">
                <a:solidFill>
                  <a:srgbClr val="FF0000"/>
                </a:solidFill>
              </a:rPr>
              <a:t> </a:t>
            </a:r>
            <a:r>
              <a:rPr lang="en-US" sz="1800" dirty="0" err="1">
                <a:solidFill>
                  <a:srgbClr val="FF0000"/>
                </a:solidFill>
              </a:rPr>
              <a:t>tâm</a:t>
            </a:r>
            <a:r>
              <a:rPr lang="en-US" sz="1800" dirty="0">
                <a:solidFill>
                  <a:srgbClr val="FF0000"/>
                </a:solidFill>
              </a:rPr>
              <a:t> </a:t>
            </a:r>
            <a:r>
              <a:rPr lang="en-US" sz="1800" dirty="0" err="1">
                <a:solidFill>
                  <a:srgbClr val="FF0000"/>
                </a:solidFill>
              </a:rPr>
              <a:t>đến</a:t>
            </a:r>
            <a:r>
              <a:rPr lang="en-US" sz="1800" dirty="0">
                <a:solidFill>
                  <a:srgbClr val="FF0000"/>
                </a:solidFill>
              </a:rPr>
              <a:t> </a:t>
            </a:r>
            <a:r>
              <a:rPr lang="en-US" sz="1800" dirty="0" err="1">
                <a:solidFill>
                  <a:srgbClr val="FF0000"/>
                </a:solidFill>
              </a:rPr>
              <a:t>sự</a:t>
            </a:r>
            <a:r>
              <a:rPr lang="en-US" sz="1800" dirty="0">
                <a:solidFill>
                  <a:srgbClr val="FF0000"/>
                </a:solidFill>
              </a:rPr>
              <a:t> </a:t>
            </a:r>
            <a:r>
              <a:rPr lang="en-US" sz="1800" dirty="0" err="1">
                <a:solidFill>
                  <a:srgbClr val="FF0000"/>
                </a:solidFill>
              </a:rPr>
              <a:t>phát</a:t>
            </a:r>
            <a:r>
              <a:rPr lang="en-US" sz="1800" dirty="0">
                <a:solidFill>
                  <a:srgbClr val="FF0000"/>
                </a:solidFill>
              </a:rPr>
              <a:t> </a:t>
            </a:r>
            <a:r>
              <a:rPr lang="en-US" sz="1800" dirty="0" err="1">
                <a:solidFill>
                  <a:srgbClr val="FF0000"/>
                </a:solidFill>
              </a:rPr>
              <a:t>triển</a:t>
            </a:r>
            <a:r>
              <a:rPr lang="en-US" sz="1800" dirty="0">
                <a:solidFill>
                  <a:srgbClr val="FF0000"/>
                </a:solidFill>
              </a:rPr>
              <a:t> </a:t>
            </a:r>
            <a:r>
              <a:rPr lang="en-US" sz="1800" dirty="0" err="1">
                <a:solidFill>
                  <a:srgbClr val="FF0000"/>
                </a:solidFill>
              </a:rPr>
              <a:t>về</a:t>
            </a:r>
            <a:r>
              <a:rPr lang="en-US" sz="1800" dirty="0">
                <a:solidFill>
                  <a:srgbClr val="FF0000"/>
                </a:solidFill>
              </a:rPr>
              <a:t> </a:t>
            </a:r>
            <a:r>
              <a:rPr lang="en-US" sz="1800" dirty="0" err="1">
                <a:solidFill>
                  <a:srgbClr val="FF0000"/>
                </a:solidFill>
              </a:rPr>
              <a:t>ngôn</a:t>
            </a:r>
            <a:r>
              <a:rPr lang="en-US" sz="1800" dirty="0">
                <a:solidFill>
                  <a:srgbClr val="FF0000"/>
                </a:solidFill>
              </a:rPr>
              <a:t> </a:t>
            </a:r>
            <a:r>
              <a:rPr lang="en-US" sz="1800" dirty="0" err="1">
                <a:solidFill>
                  <a:srgbClr val="FF0000"/>
                </a:solidFill>
              </a:rPr>
              <a:t>ngữ</a:t>
            </a:r>
            <a:r>
              <a:rPr lang="en-US" sz="1800" dirty="0">
                <a:solidFill>
                  <a:srgbClr val="FF0000"/>
                </a:solidFill>
              </a:rPr>
              <a:t> </a:t>
            </a:r>
            <a:r>
              <a:rPr lang="en-US" sz="1800" dirty="0" err="1">
                <a:solidFill>
                  <a:srgbClr val="FF0000"/>
                </a:solidFill>
              </a:rPr>
              <a:t>của</a:t>
            </a:r>
            <a:r>
              <a:rPr lang="en-US" sz="1800" dirty="0">
                <a:solidFill>
                  <a:srgbClr val="FF0000"/>
                </a:solidFill>
              </a:rPr>
              <a:t> con, </a:t>
            </a:r>
            <a:r>
              <a:rPr lang="en-US" sz="1800" dirty="0" err="1">
                <a:solidFill>
                  <a:srgbClr val="FF0000"/>
                </a:solidFill>
              </a:rPr>
              <a:t>ít</a:t>
            </a:r>
            <a:r>
              <a:rPr lang="en-US" sz="1800" dirty="0">
                <a:solidFill>
                  <a:srgbClr val="FF0000"/>
                </a:solidFill>
              </a:rPr>
              <a:t> </a:t>
            </a:r>
            <a:r>
              <a:rPr lang="en-US" sz="1800" dirty="0" err="1">
                <a:solidFill>
                  <a:srgbClr val="FF0000"/>
                </a:solidFill>
              </a:rPr>
              <a:t>trò</a:t>
            </a:r>
            <a:r>
              <a:rPr lang="en-US" sz="1800" dirty="0">
                <a:solidFill>
                  <a:srgbClr val="FF0000"/>
                </a:solidFill>
              </a:rPr>
              <a:t> </a:t>
            </a:r>
            <a:r>
              <a:rPr lang="en-US" sz="1800" dirty="0" err="1">
                <a:solidFill>
                  <a:srgbClr val="FF0000"/>
                </a:solidFill>
              </a:rPr>
              <a:t>chuyện</a:t>
            </a:r>
            <a:r>
              <a:rPr lang="en-US" sz="1800" dirty="0">
                <a:solidFill>
                  <a:srgbClr val="FF0000"/>
                </a:solidFill>
              </a:rPr>
              <a:t> </a:t>
            </a:r>
            <a:r>
              <a:rPr lang="en-US" sz="1800" dirty="0" err="1">
                <a:solidFill>
                  <a:srgbClr val="FF0000"/>
                </a:solidFill>
              </a:rPr>
              <a:t>giao</a:t>
            </a:r>
            <a:r>
              <a:rPr lang="en-US" sz="1800" dirty="0">
                <a:solidFill>
                  <a:srgbClr val="FF0000"/>
                </a:solidFill>
              </a:rPr>
              <a:t> </a:t>
            </a:r>
            <a:r>
              <a:rPr lang="en-US" sz="1800" dirty="0" err="1">
                <a:solidFill>
                  <a:srgbClr val="FF0000"/>
                </a:solidFill>
              </a:rPr>
              <a:t>tiếp</a:t>
            </a:r>
            <a:r>
              <a:rPr lang="en-US" sz="1800" dirty="0">
                <a:solidFill>
                  <a:srgbClr val="FF0000"/>
                </a:solidFill>
              </a:rPr>
              <a:t> </a:t>
            </a:r>
            <a:r>
              <a:rPr lang="en-US" sz="1800" dirty="0" err="1">
                <a:solidFill>
                  <a:srgbClr val="FF0000"/>
                </a:solidFill>
              </a:rPr>
              <a:t>với</a:t>
            </a:r>
            <a:r>
              <a:rPr lang="en-US" sz="1800" dirty="0">
                <a:solidFill>
                  <a:srgbClr val="FF0000"/>
                </a:solidFill>
              </a:rPr>
              <a:t> </a:t>
            </a:r>
            <a:r>
              <a:rPr lang="en-US" sz="1800" dirty="0" err="1">
                <a:solidFill>
                  <a:srgbClr val="FF0000"/>
                </a:solidFill>
              </a:rPr>
              <a:t>trẻ</a:t>
            </a:r>
            <a:r>
              <a:rPr lang="en-US" sz="1800" dirty="0">
                <a:solidFill>
                  <a:srgbClr val="FF0000"/>
                </a:solidFill>
              </a:rPr>
              <a:t> </a:t>
            </a:r>
            <a:r>
              <a:rPr lang="en-US" sz="1800" dirty="0" err="1">
                <a:solidFill>
                  <a:srgbClr val="FF0000"/>
                </a:solidFill>
              </a:rPr>
              <a:t>vì</a:t>
            </a:r>
            <a:r>
              <a:rPr lang="en-US" sz="1800" dirty="0">
                <a:solidFill>
                  <a:srgbClr val="FF0000"/>
                </a:solidFill>
              </a:rPr>
              <a:t> </a:t>
            </a:r>
            <a:r>
              <a:rPr lang="en-US" sz="1800" dirty="0" err="1">
                <a:solidFill>
                  <a:srgbClr val="FF0000"/>
                </a:solidFill>
              </a:rPr>
              <a:t>vậy</a:t>
            </a:r>
            <a:r>
              <a:rPr lang="en-US" sz="1800" dirty="0">
                <a:solidFill>
                  <a:srgbClr val="FF0000"/>
                </a:solidFill>
              </a:rPr>
              <a:t>, </a:t>
            </a:r>
            <a:r>
              <a:rPr lang="en-US" sz="1800" dirty="0" err="1">
                <a:solidFill>
                  <a:srgbClr val="FF0000"/>
                </a:solidFill>
              </a:rPr>
              <a:t>nó</a:t>
            </a:r>
            <a:r>
              <a:rPr lang="en-US" sz="1800" dirty="0">
                <a:solidFill>
                  <a:srgbClr val="FF0000"/>
                </a:solidFill>
              </a:rPr>
              <a:t> </a:t>
            </a:r>
            <a:r>
              <a:rPr lang="en-US" sz="1800" dirty="0" err="1">
                <a:solidFill>
                  <a:srgbClr val="FF0000"/>
                </a:solidFill>
              </a:rPr>
              <a:t>cũng</a:t>
            </a:r>
            <a:r>
              <a:rPr lang="en-US" sz="1800" dirty="0">
                <a:solidFill>
                  <a:srgbClr val="FF0000"/>
                </a:solidFill>
              </a:rPr>
              <a:t> </a:t>
            </a:r>
            <a:r>
              <a:rPr lang="en-US" sz="1800" dirty="0" err="1">
                <a:solidFill>
                  <a:srgbClr val="FF0000"/>
                </a:solidFill>
              </a:rPr>
              <a:t>có</a:t>
            </a:r>
            <a:r>
              <a:rPr lang="en-US" sz="1800" dirty="0">
                <a:solidFill>
                  <a:srgbClr val="FF0000"/>
                </a:solidFill>
              </a:rPr>
              <a:t> </a:t>
            </a:r>
            <a:r>
              <a:rPr lang="en-US" sz="1800" dirty="0" err="1">
                <a:solidFill>
                  <a:srgbClr val="FF0000"/>
                </a:solidFill>
              </a:rPr>
              <a:t>ảnh</a:t>
            </a:r>
            <a:r>
              <a:rPr lang="en-US" sz="1800" dirty="0">
                <a:solidFill>
                  <a:srgbClr val="FF0000"/>
                </a:solidFill>
              </a:rPr>
              <a:t> </a:t>
            </a:r>
            <a:r>
              <a:rPr lang="en-US" sz="1800" dirty="0" err="1">
                <a:solidFill>
                  <a:srgbClr val="FF0000"/>
                </a:solidFill>
              </a:rPr>
              <a:t>hưởng</a:t>
            </a:r>
            <a:r>
              <a:rPr lang="en-US" sz="1800" dirty="0">
                <a:solidFill>
                  <a:srgbClr val="FF0000"/>
                </a:solidFill>
              </a:rPr>
              <a:t> </a:t>
            </a:r>
            <a:r>
              <a:rPr lang="en-US" sz="1800" dirty="0" err="1">
                <a:solidFill>
                  <a:srgbClr val="FF0000"/>
                </a:solidFill>
              </a:rPr>
              <a:t>không</a:t>
            </a:r>
            <a:r>
              <a:rPr lang="en-US" sz="1800" dirty="0">
                <a:solidFill>
                  <a:srgbClr val="FF0000"/>
                </a:solidFill>
              </a:rPr>
              <a:t> </a:t>
            </a:r>
            <a:r>
              <a:rPr lang="en-US" sz="1800" dirty="0" err="1">
                <a:solidFill>
                  <a:srgbClr val="FF0000"/>
                </a:solidFill>
              </a:rPr>
              <a:t>nhỏ</a:t>
            </a:r>
            <a:r>
              <a:rPr lang="en-US" sz="1800" dirty="0">
                <a:solidFill>
                  <a:srgbClr val="FF0000"/>
                </a:solidFill>
              </a:rPr>
              <a:t> </a:t>
            </a:r>
            <a:r>
              <a:rPr lang="en-US" sz="1800" dirty="0" err="1">
                <a:solidFill>
                  <a:srgbClr val="FF0000"/>
                </a:solidFill>
              </a:rPr>
              <a:t>đến</a:t>
            </a:r>
            <a:r>
              <a:rPr lang="en-US" sz="1800" dirty="0">
                <a:solidFill>
                  <a:srgbClr val="FF0000"/>
                </a:solidFill>
              </a:rPr>
              <a:t> </a:t>
            </a:r>
            <a:r>
              <a:rPr lang="en-US" sz="1800" dirty="0" err="1">
                <a:solidFill>
                  <a:srgbClr val="FF0000"/>
                </a:solidFill>
              </a:rPr>
              <a:t>ngôn</a:t>
            </a:r>
            <a:r>
              <a:rPr lang="en-US" sz="1800" dirty="0">
                <a:solidFill>
                  <a:srgbClr val="FF0000"/>
                </a:solidFill>
              </a:rPr>
              <a:t> </a:t>
            </a:r>
            <a:r>
              <a:rPr lang="en-US" sz="1800" dirty="0" err="1">
                <a:solidFill>
                  <a:srgbClr val="FF0000"/>
                </a:solidFill>
              </a:rPr>
              <a:t>ngữ</a:t>
            </a:r>
            <a:r>
              <a:rPr lang="en-US" sz="1800" dirty="0">
                <a:solidFill>
                  <a:srgbClr val="FF0000"/>
                </a:solidFill>
              </a:rPr>
              <a:t> </a:t>
            </a:r>
            <a:r>
              <a:rPr lang="en-US" sz="1800" dirty="0" err="1">
                <a:solidFill>
                  <a:srgbClr val="FF0000"/>
                </a:solidFill>
              </a:rPr>
              <a:t>của</a:t>
            </a:r>
            <a:r>
              <a:rPr lang="en-US" sz="1800" dirty="0">
                <a:solidFill>
                  <a:srgbClr val="FF0000"/>
                </a:solidFill>
              </a:rPr>
              <a:t> </a:t>
            </a:r>
            <a:r>
              <a:rPr lang="en-US" sz="1800" dirty="0" err="1">
                <a:solidFill>
                  <a:srgbClr val="FF0000"/>
                </a:solidFill>
              </a:rPr>
              <a:t>trẻ</a:t>
            </a:r>
            <a:r>
              <a:rPr lang="en-US" sz="1800" dirty="0"/>
              <a:t>.</a:t>
            </a:r>
            <a:endParaRPr lang="en-US" sz="1800" b="1" dirty="0"/>
          </a:p>
          <a:p>
            <a:endParaRPr lang="en-US" dirty="0"/>
          </a:p>
          <a:p>
            <a:endParaRPr lang="vi-VN" dirty="0" smtClean="0"/>
          </a:p>
          <a:p>
            <a:endParaRPr lang="en-US" dirty="0"/>
          </a:p>
        </p:txBody>
      </p:sp>
    </p:spTree>
    <p:extLst>
      <p:ext uri="{BB962C8B-B14F-4D97-AF65-F5344CB8AC3E}">
        <p14:creationId xmlns:p14="http://schemas.microsoft.com/office/powerpoint/2010/main" val="263270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3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96982"/>
            <a:ext cx="12053454" cy="6954982"/>
          </a:xfrm>
          <a:blipFill>
            <a:blip r:embed="rId2"/>
            <a:stretch>
              <a:fillRect/>
            </a:stretch>
          </a:blipFill>
        </p:spPr>
        <p:txBody>
          <a:bodyPr>
            <a:normAutofit/>
          </a:bodyPr>
          <a:lstStyle/>
          <a:p>
            <a:pPr marL="0" indent="0" algn="ctr">
              <a:buNone/>
            </a:pPr>
            <a:endParaRPr lang="vi-VN" sz="5400" b="1" dirty="0" smtClean="0">
              <a:solidFill>
                <a:srgbClr val="00B050"/>
              </a:solidFill>
              <a:latin typeface="Times New Roman" panose="02020603050405020304" pitchFamily="18" charset="0"/>
              <a:cs typeface="Times New Roman" panose="02020603050405020304" pitchFamily="18" charset="0"/>
            </a:endParaRPr>
          </a:p>
          <a:p>
            <a:pPr marL="0" indent="0" algn="ctr">
              <a:buNone/>
            </a:pPr>
            <a:endParaRPr lang="vi-VN" sz="5400" b="1" dirty="0">
              <a:solidFill>
                <a:srgbClr val="00B050"/>
              </a:solidFill>
              <a:latin typeface="Times New Roman" panose="02020603050405020304" pitchFamily="18" charset="0"/>
              <a:cs typeface="Times New Roman" panose="02020603050405020304" pitchFamily="18" charset="0"/>
            </a:endParaRPr>
          </a:p>
          <a:p>
            <a:pPr marL="0" indent="0" algn="ctr">
              <a:buNone/>
            </a:pPr>
            <a:endParaRPr lang="vi-VN" sz="5400" b="1" dirty="0" smtClean="0">
              <a:solidFill>
                <a:srgbClr val="00B050"/>
              </a:solidFill>
              <a:latin typeface="Times New Roman" panose="02020603050405020304" pitchFamily="18" charset="0"/>
              <a:cs typeface="Times New Roman" panose="02020603050405020304" pitchFamily="18" charset="0"/>
            </a:endParaRPr>
          </a:p>
          <a:p>
            <a:pPr marL="0" indent="0" algn="ctr">
              <a:buNone/>
            </a:pPr>
            <a:r>
              <a:rPr lang="en-US" sz="5400" b="1" dirty="0" smtClean="0">
                <a:solidFill>
                  <a:srgbClr val="00B050"/>
                </a:solidFill>
                <a:latin typeface="Times New Roman" panose="02020603050405020304" pitchFamily="18" charset="0"/>
                <a:cs typeface="Times New Roman" panose="02020603050405020304" pitchFamily="18" charset="0"/>
              </a:rPr>
              <a:t>3. </a:t>
            </a:r>
            <a:r>
              <a:rPr lang="en-US" sz="5400" b="1" dirty="0" err="1" smtClean="0">
                <a:solidFill>
                  <a:srgbClr val="00B050"/>
                </a:solidFill>
                <a:latin typeface="Times New Roman" panose="02020603050405020304" pitchFamily="18" charset="0"/>
                <a:cs typeface="Times New Roman" panose="02020603050405020304" pitchFamily="18" charset="0"/>
              </a:rPr>
              <a:t>Các</a:t>
            </a:r>
            <a:r>
              <a:rPr lang="en-US" sz="5400" b="1" dirty="0" smtClean="0">
                <a:solidFill>
                  <a:srgbClr val="00B050"/>
                </a:solidFill>
                <a:latin typeface="Times New Roman" panose="02020603050405020304" pitchFamily="18" charset="0"/>
                <a:cs typeface="Times New Roman" panose="02020603050405020304" pitchFamily="18" charset="0"/>
              </a:rPr>
              <a:t> </a:t>
            </a:r>
            <a:r>
              <a:rPr lang="en-US" sz="5400" b="1" dirty="0" err="1" smtClean="0">
                <a:solidFill>
                  <a:srgbClr val="00B050"/>
                </a:solidFill>
                <a:latin typeface="Times New Roman" panose="02020603050405020304" pitchFamily="18" charset="0"/>
                <a:cs typeface="Times New Roman" panose="02020603050405020304" pitchFamily="18" charset="0"/>
              </a:rPr>
              <a:t>biện</a:t>
            </a:r>
            <a:r>
              <a:rPr lang="en-US" sz="5400" b="1" dirty="0" smtClean="0">
                <a:solidFill>
                  <a:srgbClr val="00B050"/>
                </a:solidFill>
                <a:latin typeface="Times New Roman" panose="02020603050405020304" pitchFamily="18" charset="0"/>
                <a:cs typeface="Times New Roman" panose="02020603050405020304" pitchFamily="18" charset="0"/>
              </a:rPr>
              <a:t> </a:t>
            </a:r>
            <a:r>
              <a:rPr lang="en-US" sz="5400" b="1" dirty="0" err="1" smtClean="0">
                <a:solidFill>
                  <a:srgbClr val="00B050"/>
                </a:solidFill>
                <a:latin typeface="Times New Roman" panose="02020603050405020304" pitchFamily="18" charset="0"/>
                <a:cs typeface="Times New Roman" panose="02020603050405020304" pitchFamily="18" charset="0"/>
              </a:rPr>
              <a:t>pháp</a:t>
            </a:r>
            <a:r>
              <a:rPr lang="en-US" sz="5400" b="1" dirty="0" smtClean="0">
                <a:solidFill>
                  <a:srgbClr val="00B050"/>
                </a:solidFill>
                <a:latin typeface="Times New Roman" panose="02020603050405020304" pitchFamily="18" charset="0"/>
                <a:cs typeface="Times New Roman" panose="02020603050405020304" pitchFamily="18" charset="0"/>
              </a:rPr>
              <a:t> </a:t>
            </a:r>
            <a:r>
              <a:rPr lang="en-US" sz="5400" b="1" dirty="0" err="1" smtClean="0">
                <a:solidFill>
                  <a:srgbClr val="00B050"/>
                </a:solidFill>
                <a:latin typeface="Times New Roman" panose="02020603050405020304" pitchFamily="18" charset="0"/>
                <a:cs typeface="Times New Roman" panose="02020603050405020304" pitchFamily="18" charset="0"/>
              </a:rPr>
              <a:t>tiến</a:t>
            </a:r>
            <a:r>
              <a:rPr lang="en-US" sz="5400" b="1" dirty="0" smtClean="0">
                <a:solidFill>
                  <a:srgbClr val="00B050"/>
                </a:solidFill>
                <a:latin typeface="Times New Roman" panose="02020603050405020304" pitchFamily="18" charset="0"/>
                <a:cs typeface="Times New Roman" panose="02020603050405020304" pitchFamily="18" charset="0"/>
              </a:rPr>
              <a:t> </a:t>
            </a:r>
            <a:r>
              <a:rPr lang="en-US" sz="5400" b="1" dirty="0" err="1" smtClean="0">
                <a:solidFill>
                  <a:srgbClr val="00B050"/>
                </a:solidFill>
                <a:latin typeface="Times New Roman" panose="02020603050405020304" pitchFamily="18" charset="0"/>
                <a:cs typeface="Times New Roman" panose="02020603050405020304" pitchFamily="18" charset="0"/>
              </a:rPr>
              <a:t>hành</a:t>
            </a:r>
            <a:endParaRPr lang="en-US" sz="5400" dirty="0"/>
          </a:p>
        </p:txBody>
      </p:sp>
    </p:spTree>
    <p:extLst>
      <p:ext uri="{BB962C8B-B14F-4D97-AF65-F5344CB8AC3E}">
        <p14:creationId xmlns:p14="http://schemas.microsoft.com/office/powerpoint/2010/main" val="408034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Title 3"/>
          <p:cNvSpPr txBox="1">
            <a:spLocks/>
          </p:cNvSpPr>
          <p:nvPr/>
        </p:nvSpPr>
        <p:spPr>
          <a:xfrm>
            <a:off x="2767446" y="0"/>
            <a:ext cx="7554192" cy="3463636"/>
          </a:xfrm>
          <a:prstGeom prst="ellipse">
            <a:avLst/>
          </a:prstGeom>
          <a:solidFill>
            <a:srgbClr val="00B050"/>
          </a:solidFill>
          <a:ln w="12700" cap="flat" cmpd="sng" algn="ctr">
            <a:solidFill>
              <a:srgbClr val="FFFF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err="1" smtClean="0"/>
              <a:t>Biện</a:t>
            </a:r>
            <a:r>
              <a:rPr lang="en-US" sz="4000" b="1" dirty="0" smtClean="0"/>
              <a:t> </a:t>
            </a:r>
            <a:r>
              <a:rPr lang="en-US" sz="4000" b="1" dirty="0" err="1" smtClean="0"/>
              <a:t>pháp</a:t>
            </a:r>
            <a:r>
              <a:rPr lang="en-US" sz="4000" b="1" dirty="0" smtClean="0"/>
              <a:t> 1 </a:t>
            </a:r>
            <a:br>
              <a:rPr lang="en-US" sz="4000" b="1" dirty="0" smtClean="0"/>
            </a:br>
            <a:r>
              <a:rPr lang="en-US" sz="4000" b="1" i="1" dirty="0" err="1"/>
              <a:t>Tích</a:t>
            </a:r>
            <a:r>
              <a:rPr lang="en-US" sz="4000" b="1" i="1" dirty="0"/>
              <a:t> </a:t>
            </a:r>
            <a:r>
              <a:rPr lang="en-US" sz="4000" b="1" i="1" dirty="0" err="1"/>
              <a:t>cực</a:t>
            </a:r>
            <a:r>
              <a:rPr lang="en-US" sz="4000" b="1" i="1" dirty="0"/>
              <a:t> </a:t>
            </a:r>
            <a:r>
              <a:rPr lang="en-US" sz="4000" b="1" i="1" dirty="0" err="1"/>
              <a:t>học</a:t>
            </a:r>
            <a:r>
              <a:rPr lang="en-US" sz="4000" b="1" i="1" dirty="0"/>
              <a:t> </a:t>
            </a:r>
            <a:r>
              <a:rPr lang="en-US" sz="4000" b="1" i="1" dirty="0" err="1"/>
              <a:t>tập</a:t>
            </a:r>
            <a:r>
              <a:rPr lang="en-US" sz="4000" b="1" i="1" dirty="0"/>
              <a:t> </a:t>
            </a:r>
            <a:r>
              <a:rPr lang="en-US" sz="4000" b="1" i="1" dirty="0" err="1"/>
              <a:t>nâng</a:t>
            </a:r>
            <a:r>
              <a:rPr lang="en-US" sz="4000" b="1" i="1" dirty="0"/>
              <a:t> </a:t>
            </a:r>
            <a:r>
              <a:rPr lang="en-US" sz="4000" b="1" i="1" dirty="0" err="1"/>
              <a:t>cao</a:t>
            </a:r>
            <a:r>
              <a:rPr lang="en-US" sz="4000" b="1" i="1" dirty="0"/>
              <a:t> </a:t>
            </a:r>
            <a:r>
              <a:rPr lang="en-US" sz="4000" b="1" i="1" dirty="0" err="1"/>
              <a:t>trình</a:t>
            </a:r>
            <a:r>
              <a:rPr lang="en-US" sz="4000" b="1" i="1" dirty="0"/>
              <a:t> </a:t>
            </a:r>
            <a:r>
              <a:rPr lang="en-US" sz="4000" b="1" i="1" dirty="0" err="1"/>
              <a:t>độ</a:t>
            </a:r>
            <a:r>
              <a:rPr lang="en-US" sz="4000" b="1" i="1" dirty="0"/>
              <a:t> </a:t>
            </a:r>
            <a:r>
              <a:rPr lang="en-US" sz="4000" b="1" i="1" dirty="0" err="1"/>
              <a:t>chuyên</a:t>
            </a:r>
            <a:r>
              <a:rPr lang="en-US" sz="4000" b="1" i="1" dirty="0"/>
              <a:t> </a:t>
            </a:r>
            <a:r>
              <a:rPr lang="en-US" sz="4000" b="1" i="1" dirty="0" err="1"/>
              <a:t>môn</a:t>
            </a:r>
            <a:r>
              <a:rPr lang="en-US" sz="4000" b="1" i="1" dirty="0"/>
              <a:t> </a:t>
            </a:r>
            <a:r>
              <a:rPr lang="en-US" sz="4000" b="1" i="1" dirty="0" err="1"/>
              <a:t>nghiệp</a:t>
            </a:r>
            <a:r>
              <a:rPr lang="en-US" sz="4000" b="1" i="1" dirty="0"/>
              <a:t> </a:t>
            </a:r>
            <a:r>
              <a:rPr lang="en-US" sz="4000" b="1" i="1" dirty="0" err="1"/>
              <a:t>vụ</a:t>
            </a:r>
            <a:r>
              <a:rPr lang="en-US" sz="4000" b="1" i="1" dirty="0"/>
              <a:t>.</a:t>
            </a:r>
            <a:endParaRPr lang="en-US" sz="4000" b="1" dirty="0"/>
          </a:p>
        </p:txBody>
      </p:sp>
    </p:spTree>
    <p:extLst>
      <p:ext uri="{BB962C8B-B14F-4D97-AF65-F5344CB8AC3E}">
        <p14:creationId xmlns:p14="http://schemas.microsoft.com/office/powerpoint/2010/main" val="3848969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081164" cy="6968836"/>
          </a:xfrm>
          <a:blipFill>
            <a:blip r:embed="rId2"/>
            <a:stretch>
              <a:fillRect/>
            </a:stretch>
          </a:blipFill>
        </p:spPr>
        <p:txBody>
          <a:bodyPr>
            <a:normAutofit fontScale="92500" lnSpcReduction="20000"/>
          </a:bodyPr>
          <a:lstStyle/>
          <a:p>
            <a:r>
              <a:rPr lang="en-US" dirty="0" err="1">
                <a:solidFill>
                  <a:srgbClr val="002060"/>
                </a:solidFill>
              </a:rPr>
              <a:t>Tích</a:t>
            </a:r>
            <a:r>
              <a:rPr lang="en-US" dirty="0">
                <a:solidFill>
                  <a:srgbClr val="002060"/>
                </a:solidFill>
              </a:rPr>
              <a:t> </a:t>
            </a:r>
            <a:r>
              <a:rPr lang="en-US" dirty="0" err="1">
                <a:solidFill>
                  <a:srgbClr val="002060"/>
                </a:solidFill>
              </a:rPr>
              <a:t>cực</a:t>
            </a:r>
            <a:r>
              <a:rPr lang="en-US" dirty="0">
                <a:solidFill>
                  <a:srgbClr val="002060"/>
                </a:solidFill>
              </a:rPr>
              <a:t> </a:t>
            </a:r>
            <a:r>
              <a:rPr lang="en-US" dirty="0" err="1">
                <a:solidFill>
                  <a:srgbClr val="002060"/>
                </a:solidFill>
              </a:rPr>
              <a:t>học</a:t>
            </a:r>
            <a:r>
              <a:rPr lang="en-US" dirty="0">
                <a:solidFill>
                  <a:srgbClr val="002060"/>
                </a:solidFill>
              </a:rPr>
              <a:t> </a:t>
            </a:r>
            <a:r>
              <a:rPr lang="en-US" dirty="0" err="1">
                <a:solidFill>
                  <a:srgbClr val="002060"/>
                </a:solidFill>
              </a:rPr>
              <a:t>tập</a:t>
            </a:r>
            <a:r>
              <a:rPr lang="en-US" dirty="0">
                <a:solidFill>
                  <a:srgbClr val="002060"/>
                </a:solidFill>
              </a:rPr>
              <a:t> </a:t>
            </a:r>
            <a:r>
              <a:rPr lang="en-US" dirty="0" err="1">
                <a:solidFill>
                  <a:srgbClr val="002060"/>
                </a:solidFill>
              </a:rPr>
              <a:t>nâng</a:t>
            </a:r>
            <a:r>
              <a:rPr lang="en-US" dirty="0">
                <a:solidFill>
                  <a:srgbClr val="002060"/>
                </a:solidFill>
              </a:rPr>
              <a:t> </a:t>
            </a:r>
            <a:r>
              <a:rPr lang="en-US" dirty="0" err="1">
                <a:solidFill>
                  <a:srgbClr val="002060"/>
                </a:solidFill>
              </a:rPr>
              <a:t>cao</a:t>
            </a:r>
            <a:r>
              <a:rPr lang="en-US" dirty="0">
                <a:solidFill>
                  <a:srgbClr val="002060"/>
                </a:solidFill>
              </a:rPr>
              <a:t> </a:t>
            </a:r>
            <a:r>
              <a:rPr lang="en-US" dirty="0" err="1">
                <a:solidFill>
                  <a:srgbClr val="002060"/>
                </a:solidFill>
              </a:rPr>
              <a:t>trình</a:t>
            </a:r>
            <a:r>
              <a:rPr lang="en-US" dirty="0">
                <a:solidFill>
                  <a:srgbClr val="002060"/>
                </a:solidFill>
              </a:rPr>
              <a:t> </a:t>
            </a:r>
            <a:r>
              <a:rPr lang="en-US" dirty="0" err="1">
                <a:solidFill>
                  <a:srgbClr val="002060"/>
                </a:solidFill>
              </a:rPr>
              <a:t>độ</a:t>
            </a:r>
            <a:r>
              <a:rPr lang="en-US" dirty="0">
                <a:solidFill>
                  <a:srgbClr val="002060"/>
                </a:solidFill>
              </a:rPr>
              <a:t> </a:t>
            </a:r>
            <a:r>
              <a:rPr lang="en-US" dirty="0" err="1">
                <a:solidFill>
                  <a:srgbClr val="002060"/>
                </a:solidFill>
              </a:rPr>
              <a:t>chuyên</a:t>
            </a:r>
            <a:r>
              <a:rPr lang="en-US" dirty="0">
                <a:solidFill>
                  <a:srgbClr val="002060"/>
                </a:solidFill>
              </a:rPr>
              <a:t> </a:t>
            </a:r>
            <a:r>
              <a:rPr lang="en-US" dirty="0" err="1">
                <a:solidFill>
                  <a:srgbClr val="002060"/>
                </a:solidFill>
              </a:rPr>
              <a:t>môn</a:t>
            </a:r>
            <a:r>
              <a:rPr lang="en-US" dirty="0">
                <a:solidFill>
                  <a:srgbClr val="002060"/>
                </a:solidFill>
              </a:rPr>
              <a:t> </a:t>
            </a:r>
            <a:r>
              <a:rPr lang="en-US" dirty="0" err="1">
                <a:solidFill>
                  <a:srgbClr val="002060"/>
                </a:solidFill>
              </a:rPr>
              <a:t>nghiệp</a:t>
            </a:r>
            <a:r>
              <a:rPr lang="en-US" dirty="0">
                <a:solidFill>
                  <a:srgbClr val="002060"/>
                </a:solidFill>
              </a:rPr>
              <a:t> </a:t>
            </a:r>
            <a:r>
              <a:rPr lang="en-US" dirty="0" err="1">
                <a:solidFill>
                  <a:srgbClr val="002060"/>
                </a:solidFill>
              </a:rPr>
              <a:t>vụ</a:t>
            </a:r>
            <a:r>
              <a:rPr lang="en-US" dirty="0">
                <a:solidFill>
                  <a:srgbClr val="002060"/>
                </a:solidFill>
              </a:rPr>
              <a:t> </a:t>
            </a:r>
            <a:r>
              <a:rPr lang="en-US" dirty="0" err="1">
                <a:solidFill>
                  <a:srgbClr val="002060"/>
                </a:solidFill>
              </a:rPr>
              <a:t>là</a:t>
            </a:r>
            <a:r>
              <a:rPr lang="en-US" dirty="0">
                <a:solidFill>
                  <a:srgbClr val="002060"/>
                </a:solidFill>
              </a:rPr>
              <a:t> </a:t>
            </a:r>
            <a:r>
              <a:rPr lang="en-US" dirty="0" err="1">
                <a:solidFill>
                  <a:srgbClr val="002060"/>
                </a:solidFill>
              </a:rPr>
              <a:t>phương</a:t>
            </a:r>
            <a:r>
              <a:rPr lang="en-US" dirty="0">
                <a:solidFill>
                  <a:srgbClr val="002060"/>
                </a:solidFill>
              </a:rPr>
              <a:t> </a:t>
            </a:r>
            <a:r>
              <a:rPr lang="en-US" dirty="0" err="1">
                <a:solidFill>
                  <a:srgbClr val="002060"/>
                </a:solidFill>
              </a:rPr>
              <a:t>thức</a:t>
            </a:r>
            <a:r>
              <a:rPr lang="en-US" dirty="0">
                <a:solidFill>
                  <a:srgbClr val="002060"/>
                </a:solidFill>
              </a:rPr>
              <a:t> </a:t>
            </a:r>
            <a:r>
              <a:rPr lang="en-US" dirty="0" err="1">
                <a:solidFill>
                  <a:srgbClr val="002060"/>
                </a:solidFill>
              </a:rPr>
              <a:t>tốt</a:t>
            </a:r>
            <a:r>
              <a:rPr lang="en-US" dirty="0">
                <a:solidFill>
                  <a:srgbClr val="002060"/>
                </a:solidFill>
              </a:rPr>
              <a:t> </a:t>
            </a:r>
            <a:r>
              <a:rPr lang="en-US" dirty="0" err="1">
                <a:solidFill>
                  <a:srgbClr val="002060"/>
                </a:solidFill>
              </a:rPr>
              <a:t>nhất</a:t>
            </a:r>
            <a:r>
              <a:rPr lang="en-US" dirty="0">
                <a:solidFill>
                  <a:srgbClr val="002060"/>
                </a:solidFill>
              </a:rPr>
              <a:t> </a:t>
            </a:r>
            <a:r>
              <a:rPr lang="en-US" dirty="0" err="1">
                <a:solidFill>
                  <a:srgbClr val="002060"/>
                </a:solidFill>
              </a:rPr>
              <a:t>giúp</a:t>
            </a:r>
            <a:r>
              <a:rPr lang="en-US" dirty="0">
                <a:solidFill>
                  <a:srgbClr val="002060"/>
                </a:solidFill>
              </a:rPr>
              <a:t> </a:t>
            </a:r>
            <a:r>
              <a:rPr lang="en-US" dirty="0" err="1">
                <a:solidFill>
                  <a:srgbClr val="002060"/>
                </a:solidFill>
              </a:rPr>
              <a:t>cho</a:t>
            </a:r>
            <a:r>
              <a:rPr lang="en-US" dirty="0">
                <a:solidFill>
                  <a:srgbClr val="002060"/>
                </a:solidFill>
              </a:rPr>
              <a:t> </a:t>
            </a:r>
            <a:r>
              <a:rPr lang="en-US" dirty="0" err="1">
                <a:solidFill>
                  <a:srgbClr val="002060"/>
                </a:solidFill>
              </a:rPr>
              <a:t>giáo</a:t>
            </a:r>
            <a:r>
              <a:rPr lang="en-US" dirty="0">
                <a:solidFill>
                  <a:srgbClr val="002060"/>
                </a:solidFill>
              </a:rPr>
              <a:t> </a:t>
            </a:r>
            <a:r>
              <a:rPr lang="en-US" dirty="0" err="1">
                <a:solidFill>
                  <a:srgbClr val="002060"/>
                </a:solidFill>
              </a:rPr>
              <a:t>viên</a:t>
            </a:r>
            <a:r>
              <a:rPr lang="en-US" dirty="0">
                <a:solidFill>
                  <a:srgbClr val="002060"/>
                </a:solidFill>
              </a:rPr>
              <a:t> </a:t>
            </a:r>
            <a:r>
              <a:rPr lang="en-US" dirty="0" err="1">
                <a:solidFill>
                  <a:srgbClr val="002060"/>
                </a:solidFill>
              </a:rPr>
              <a:t>tiến</a:t>
            </a:r>
            <a:r>
              <a:rPr lang="en-US" dirty="0">
                <a:solidFill>
                  <a:srgbClr val="002060"/>
                </a:solidFill>
              </a:rPr>
              <a:t> </a:t>
            </a:r>
            <a:r>
              <a:rPr lang="en-US" dirty="0" err="1">
                <a:solidFill>
                  <a:srgbClr val="002060"/>
                </a:solidFill>
              </a:rPr>
              <a:t>bộ</a:t>
            </a:r>
            <a:r>
              <a:rPr lang="en-US" dirty="0">
                <a:solidFill>
                  <a:srgbClr val="002060"/>
                </a:solidFill>
              </a:rPr>
              <a:t>, </a:t>
            </a:r>
            <a:r>
              <a:rPr lang="en-US" dirty="0" err="1">
                <a:solidFill>
                  <a:srgbClr val="002060"/>
                </a:solidFill>
              </a:rPr>
              <a:t>trưởng</a:t>
            </a:r>
            <a:r>
              <a:rPr lang="en-US" dirty="0">
                <a:solidFill>
                  <a:srgbClr val="002060"/>
                </a:solidFill>
              </a:rPr>
              <a:t> </a:t>
            </a:r>
            <a:r>
              <a:rPr lang="en-US" dirty="0" err="1">
                <a:solidFill>
                  <a:srgbClr val="002060"/>
                </a:solidFill>
              </a:rPr>
              <a:t>thành</a:t>
            </a:r>
            <a:r>
              <a:rPr lang="en-US" dirty="0">
                <a:solidFill>
                  <a:srgbClr val="002060"/>
                </a:solidFill>
              </a:rPr>
              <a:t>, </a:t>
            </a:r>
            <a:r>
              <a:rPr lang="en-US" dirty="0" err="1">
                <a:solidFill>
                  <a:srgbClr val="002060"/>
                </a:solidFill>
              </a:rPr>
              <a:t>có</a:t>
            </a:r>
            <a:r>
              <a:rPr lang="en-US" dirty="0">
                <a:solidFill>
                  <a:srgbClr val="002060"/>
                </a:solidFill>
              </a:rPr>
              <a:t> </a:t>
            </a:r>
            <a:r>
              <a:rPr lang="en-US" dirty="0" err="1">
                <a:solidFill>
                  <a:srgbClr val="002060"/>
                </a:solidFill>
              </a:rPr>
              <a:t>đủ</a:t>
            </a:r>
            <a:r>
              <a:rPr lang="en-US" dirty="0">
                <a:solidFill>
                  <a:srgbClr val="002060"/>
                </a:solidFill>
              </a:rPr>
              <a:t> </a:t>
            </a:r>
            <a:r>
              <a:rPr lang="en-US" dirty="0" err="1">
                <a:solidFill>
                  <a:srgbClr val="002060"/>
                </a:solidFill>
              </a:rPr>
              <a:t>phẩm</a:t>
            </a:r>
            <a:r>
              <a:rPr lang="en-US" dirty="0">
                <a:solidFill>
                  <a:srgbClr val="002060"/>
                </a:solidFill>
              </a:rPr>
              <a:t> </a:t>
            </a:r>
            <a:r>
              <a:rPr lang="en-US" dirty="0" err="1">
                <a:solidFill>
                  <a:srgbClr val="002060"/>
                </a:solidFill>
              </a:rPr>
              <a:t>chất</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năng</a:t>
            </a:r>
            <a:r>
              <a:rPr lang="en-US" dirty="0">
                <a:solidFill>
                  <a:srgbClr val="002060"/>
                </a:solidFill>
              </a:rPr>
              <a:t> </a:t>
            </a:r>
            <a:r>
              <a:rPr lang="en-US" dirty="0" err="1">
                <a:solidFill>
                  <a:srgbClr val="002060"/>
                </a:solidFill>
              </a:rPr>
              <a:t>lực</a:t>
            </a:r>
            <a:r>
              <a:rPr lang="en-US" dirty="0">
                <a:solidFill>
                  <a:srgbClr val="002060"/>
                </a:solidFill>
              </a:rPr>
              <a:t> </a:t>
            </a:r>
            <a:r>
              <a:rPr lang="en-US" dirty="0" err="1">
                <a:solidFill>
                  <a:srgbClr val="002060"/>
                </a:solidFill>
              </a:rPr>
              <a:t>chuyên</a:t>
            </a:r>
            <a:r>
              <a:rPr lang="en-US" dirty="0">
                <a:solidFill>
                  <a:srgbClr val="002060"/>
                </a:solidFill>
              </a:rPr>
              <a:t> </a:t>
            </a:r>
            <a:r>
              <a:rPr lang="en-US" dirty="0" err="1">
                <a:solidFill>
                  <a:srgbClr val="002060"/>
                </a:solidFill>
              </a:rPr>
              <a:t>môn</a:t>
            </a:r>
            <a:r>
              <a:rPr lang="en-US" dirty="0">
                <a:solidFill>
                  <a:srgbClr val="002060"/>
                </a:solidFill>
              </a:rPr>
              <a:t> </a:t>
            </a:r>
            <a:r>
              <a:rPr lang="en-US" dirty="0" err="1">
                <a:solidFill>
                  <a:srgbClr val="002060"/>
                </a:solidFill>
              </a:rPr>
              <a:t>nghiệp</a:t>
            </a:r>
            <a:r>
              <a:rPr lang="en-US" dirty="0">
                <a:solidFill>
                  <a:srgbClr val="002060"/>
                </a:solidFill>
              </a:rPr>
              <a:t> </a:t>
            </a:r>
            <a:r>
              <a:rPr lang="en-US" dirty="0" err="1">
                <a:solidFill>
                  <a:srgbClr val="002060"/>
                </a:solidFill>
              </a:rPr>
              <a:t>vụ</a:t>
            </a:r>
            <a:r>
              <a:rPr lang="en-US" dirty="0">
                <a:solidFill>
                  <a:srgbClr val="002060"/>
                </a:solidFill>
              </a:rPr>
              <a:t>, </a:t>
            </a:r>
            <a:r>
              <a:rPr lang="en-US" dirty="0" err="1">
                <a:solidFill>
                  <a:srgbClr val="002060"/>
                </a:solidFill>
              </a:rPr>
              <a:t>hoàn</a:t>
            </a:r>
            <a:r>
              <a:rPr lang="en-US" dirty="0">
                <a:solidFill>
                  <a:srgbClr val="002060"/>
                </a:solidFill>
              </a:rPr>
              <a:t> </a:t>
            </a:r>
            <a:r>
              <a:rPr lang="en-US" dirty="0" err="1">
                <a:solidFill>
                  <a:srgbClr val="002060"/>
                </a:solidFill>
              </a:rPr>
              <a:t>thành</a:t>
            </a:r>
            <a:r>
              <a:rPr lang="en-US" dirty="0">
                <a:solidFill>
                  <a:srgbClr val="002060"/>
                </a:solidFill>
              </a:rPr>
              <a:t> </a:t>
            </a:r>
            <a:r>
              <a:rPr lang="en-US" dirty="0" err="1">
                <a:solidFill>
                  <a:srgbClr val="002060"/>
                </a:solidFill>
              </a:rPr>
              <a:t>nhiệm</a:t>
            </a:r>
            <a:r>
              <a:rPr lang="en-US" dirty="0">
                <a:solidFill>
                  <a:srgbClr val="002060"/>
                </a:solidFill>
              </a:rPr>
              <a:t> </a:t>
            </a:r>
            <a:r>
              <a:rPr lang="en-US" dirty="0" err="1">
                <a:solidFill>
                  <a:srgbClr val="002060"/>
                </a:solidFill>
              </a:rPr>
              <a:t>vụ</a:t>
            </a:r>
            <a:r>
              <a:rPr lang="en-US" dirty="0">
                <a:solidFill>
                  <a:srgbClr val="002060"/>
                </a:solidFill>
              </a:rPr>
              <a:t> </a:t>
            </a:r>
            <a:r>
              <a:rPr lang="en-US" dirty="0" err="1">
                <a:solidFill>
                  <a:srgbClr val="002060"/>
                </a:solidFill>
              </a:rPr>
              <a:t>giáo</a:t>
            </a:r>
            <a:r>
              <a:rPr lang="en-US" dirty="0">
                <a:solidFill>
                  <a:srgbClr val="002060"/>
                </a:solidFill>
              </a:rPr>
              <a:t> </a:t>
            </a:r>
            <a:r>
              <a:rPr lang="en-US" dirty="0" err="1">
                <a:solidFill>
                  <a:srgbClr val="002060"/>
                </a:solidFill>
              </a:rPr>
              <a:t>dục</a:t>
            </a:r>
            <a:r>
              <a:rPr lang="en-US" dirty="0">
                <a:solidFill>
                  <a:srgbClr val="002060"/>
                </a:solidFill>
              </a:rPr>
              <a:t> </a:t>
            </a:r>
            <a:r>
              <a:rPr lang="en-US" dirty="0" err="1">
                <a:solidFill>
                  <a:srgbClr val="002060"/>
                </a:solidFill>
              </a:rPr>
              <a:t>đào</a:t>
            </a:r>
            <a:r>
              <a:rPr lang="en-US" dirty="0">
                <a:solidFill>
                  <a:srgbClr val="002060"/>
                </a:solidFill>
              </a:rPr>
              <a:t> </a:t>
            </a:r>
            <a:r>
              <a:rPr lang="en-US" dirty="0" err="1">
                <a:solidFill>
                  <a:srgbClr val="002060"/>
                </a:solidFill>
              </a:rPr>
              <a:t>tạo</a:t>
            </a:r>
            <a:r>
              <a:rPr lang="en-US" dirty="0">
                <a:solidFill>
                  <a:srgbClr val="002060"/>
                </a:solidFill>
              </a:rPr>
              <a:t> </a:t>
            </a:r>
            <a:r>
              <a:rPr lang="en-US" dirty="0" err="1">
                <a:solidFill>
                  <a:srgbClr val="002060"/>
                </a:solidFill>
              </a:rPr>
              <a:t>được</a:t>
            </a:r>
            <a:r>
              <a:rPr lang="en-US" dirty="0">
                <a:solidFill>
                  <a:srgbClr val="002060"/>
                </a:solidFill>
              </a:rPr>
              <a:t> </a:t>
            </a:r>
            <a:r>
              <a:rPr lang="en-US" dirty="0" err="1">
                <a:solidFill>
                  <a:srgbClr val="002060"/>
                </a:solidFill>
              </a:rPr>
              <a:t>giao</a:t>
            </a:r>
            <a:r>
              <a:rPr lang="en-US" dirty="0" smtClean="0">
                <a:solidFill>
                  <a:srgbClr val="002060"/>
                </a:solidFill>
              </a:rPr>
              <a:t>.</a:t>
            </a:r>
            <a:endParaRPr lang="vi-VN" dirty="0" smtClean="0">
              <a:solidFill>
                <a:srgbClr val="002060"/>
              </a:solidFill>
            </a:endParaRPr>
          </a:p>
          <a:p>
            <a:r>
              <a:rPr lang="en-US" dirty="0" err="1">
                <a:solidFill>
                  <a:srgbClr val="002060"/>
                </a:solidFill>
              </a:rPr>
              <a:t>Bên</a:t>
            </a:r>
            <a:r>
              <a:rPr lang="en-US" dirty="0">
                <a:solidFill>
                  <a:srgbClr val="002060"/>
                </a:solidFill>
              </a:rPr>
              <a:t> </a:t>
            </a:r>
            <a:r>
              <a:rPr lang="en-US" dirty="0" err="1">
                <a:solidFill>
                  <a:srgbClr val="002060"/>
                </a:solidFill>
              </a:rPr>
              <a:t>cạnh</a:t>
            </a:r>
            <a:r>
              <a:rPr lang="en-US" dirty="0">
                <a:solidFill>
                  <a:srgbClr val="002060"/>
                </a:solidFill>
              </a:rPr>
              <a:t> </a:t>
            </a:r>
            <a:r>
              <a:rPr lang="en-US" dirty="0" err="1">
                <a:solidFill>
                  <a:srgbClr val="002060"/>
                </a:solidFill>
              </a:rPr>
              <a:t>đấy</a:t>
            </a:r>
            <a:r>
              <a:rPr lang="en-US" dirty="0">
                <a:solidFill>
                  <a:srgbClr val="002060"/>
                </a:solidFill>
              </a:rPr>
              <a:t> </a:t>
            </a:r>
            <a:r>
              <a:rPr lang="en-US" dirty="0" err="1">
                <a:solidFill>
                  <a:srgbClr val="002060"/>
                </a:solidFill>
              </a:rPr>
              <a:t>trẻ</a:t>
            </a:r>
            <a:r>
              <a:rPr lang="en-US" dirty="0">
                <a:solidFill>
                  <a:srgbClr val="002060"/>
                </a:solidFill>
              </a:rPr>
              <a:t> </a:t>
            </a:r>
            <a:r>
              <a:rPr lang="en-US" dirty="0" err="1">
                <a:solidFill>
                  <a:srgbClr val="002060"/>
                </a:solidFill>
              </a:rPr>
              <a:t>em</a:t>
            </a:r>
            <a:r>
              <a:rPr lang="en-US" dirty="0">
                <a:solidFill>
                  <a:srgbClr val="002060"/>
                </a:solidFill>
              </a:rPr>
              <a:t> </a:t>
            </a:r>
            <a:r>
              <a:rPr lang="en-US" dirty="0" err="1">
                <a:solidFill>
                  <a:srgbClr val="002060"/>
                </a:solidFill>
              </a:rPr>
              <a:t>trong</a:t>
            </a:r>
            <a:r>
              <a:rPr lang="en-US" dirty="0">
                <a:solidFill>
                  <a:srgbClr val="002060"/>
                </a:solidFill>
              </a:rPr>
              <a:t> </a:t>
            </a:r>
            <a:r>
              <a:rPr lang="en-US" dirty="0" err="1">
                <a:solidFill>
                  <a:srgbClr val="002060"/>
                </a:solidFill>
              </a:rPr>
              <a:t>xã</a:t>
            </a:r>
            <a:r>
              <a:rPr lang="en-US" dirty="0">
                <a:solidFill>
                  <a:srgbClr val="002060"/>
                </a:solidFill>
              </a:rPr>
              <a:t> </a:t>
            </a:r>
            <a:r>
              <a:rPr lang="en-US" dirty="0" err="1">
                <a:solidFill>
                  <a:srgbClr val="002060"/>
                </a:solidFill>
              </a:rPr>
              <a:t>hội</a:t>
            </a:r>
            <a:r>
              <a:rPr lang="en-US" dirty="0">
                <a:solidFill>
                  <a:srgbClr val="002060"/>
                </a:solidFill>
              </a:rPr>
              <a:t> </a:t>
            </a:r>
            <a:r>
              <a:rPr lang="en-US" dirty="0" err="1">
                <a:solidFill>
                  <a:srgbClr val="002060"/>
                </a:solidFill>
              </a:rPr>
              <a:t>phát</a:t>
            </a:r>
            <a:r>
              <a:rPr lang="en-US" dirty="0">
                <a:solidFill>
                  <a:srgbClr val="002060"/>
                </a:solidFill>
              </a:rPr>
              <a:t> </a:t>
            </a:r>
            <a:r>
              <a:rPr lang="en-US" dirty="0" err="1">
                <a:solidFill>
                  <a:srgbClr val="002060"/>
                </a:solidFill>
              </a:rPr>
              <a:t>triển</a:t>
            </a:r>
            <a:r>
              <a:rPr lang="en-US" dirty="0">
                <a:solidFill>
                  <a:srgbClr val="002060"/>
                </a:solidFill>
              </a:rPr>
              <a:t> </a:t>
            </a:r>
            <a:r>
              <a:rPr lang="en-US" dirty="0" err="1">
                <a:solidFill>
                  <a:srgbClr val="002060"/>
                </a:solidFill>
              </a:rPr>
              <a:t>hiện</a:t>
            </a:r>
            <a:r>
              <a:rPr lang="en-US" dirty="0">
                <a:solidFill>
                  <a:srgbClr val="002060"/>
                </a:solidFill>
              </a:rPr>
              <a:t> nay </a:t>
            </a:r>
            <a:r>
              <a:rPr lang="en-US" dirty="0" err="1">
                <a:solidFill>
                  <a:srgbClr val="002060"/>
                </a:solidFill>
              </a:rPr>
              <a:t>được</a:t>
            </a:r>
            <a:r>
              <a:rPr lang="en-US" dirty="0">
                <a:solidFill>
                  <a:srgbClr val="002060"/>
                </a:solidFill>
              </a:rPr>
              <a:t> </a:t>
            </a:r>
            <a:r>
              <a:rPr lang="en-US" dirty="0" err="1">
                <a:solidFill>
                  <a:srgbClr val="002060"/>
                </a:solidFill>
              </a:rPr>
              <a:t>thường</a:t>
            </a:r>
            <a:r>
              <a:rPr lang="en-US" dirty="0">
                <a:solidFill>
                  <a:srgbClr val="002060"/>
                </a:solidFill>
              </a:rPr>
              <a:t> </a:t>
            </a:r>
            <a:r>
              <a:rPr lang="en-US" dirty="0" err="1">
                <a:solidFill>
                  <a:srgbClr val="002060"/>
                </a:solidFill>
              </a:rPr>
              <a:t>xuyên</a:t>
            </a:r>
            <a:r>
              <a:rPr lang="en-US" dirty="0">
                <a:solidFill>
                  <a:srgbClr val="002060"/>
                </a:solidFill>
              </a:rPr>
              <a:t> </a:t>
            </a:r>
            <a:r>
              <a:rPr lang="en-US" dirty="0" err="1">
                <a:solidFill>
                  <a:srgbClr val="002060"/>
                </a:solidFill>
              </a:rPr>
              <a:t>tiếp</a:t>
            </a:r>
            <a:r>
              <a:rPr lang="en-US" dirty="0">
                <a:solidFill>
                  <a:srgbClr val="002060"/>
                </a:solidFill>
              </a:rPr>
              <a:t> </a:t>
            </a:r>
            <a:r>
              <a:rPr lang="en-US" dirty="0" err="1">
                <a:solidFill>
                  <a:srgbClr val="002060"/>
                </a:solidFill>
              </a:rPr>
              <a:t>cận</a:t>
            </a:r>
            <a:r>
              <a:rPr lang="en-US" dirty="0">
                <a:solidFill>
                  <a:srgbClr val="002060"/>
                </a:solidFill>
              </a:rPr>
              <a:t> </a:t>
            </a:r>
            <a:r>
              <a:rPr lang="en-US" dirty="0" err="1">
                <a:solidFill>
                  <a:srgbClr val="002060"/>
                </a:solidFill>
              </a:rPr>
              <a:t>với</a:t>
            </a:r>
            <a:r>
              <a:rPr lang="en-US" dirty="0">
                <a:solidFill>
                  <a:srgbClr val="002060"/>
                </a:solidFill>
              </a:rPr>
              <a:t> </a:t>
            </a:r>
            <a:r>
              <a:rPr lang="en-US" dirty="0" err="1">
                <a:solidFill>
                  <a:srgbClr val="002060"/>
                </a:solidFill>
              </a:rPr>
              <a:t>những</a:t>
            </a:r>
            <a:r>
              <a:rPr lang="en-US" dirty="0">
                <a:solidFill>
                  <a:srgbClr val="002060"/>
                </a:solidFill>
              </a:rPr>
              <a:t> </a:t>
            </a:r>
            <a:r>
              <a:rPr lang="en-US" dirty="0" err="1">
                <a:solidFill>
                  <a:srgbClr val="002060"/>
                </a:solidFill>
              </a:rPr>
              <a:t>kiến</a:t>
            </a:r>
            <a:r>
              <a:rPr lang="en-US" dirty="0">
                <a:solidFill>
                  <a:srgbClr val="002060"/>
                </a:solidFill>
              </a:rPr>
              <a:t> </a:t>
            </a:r>
            <a:r>
              <a:rPr lang="en-US" dirty="0" err="1">
                <a:solidFill>
                  <a:srgbClr val="002060"/>
                </a:solidFill>
              </a:rPr>
              <a:t>thức</a:t>
            </a:r>
            <a:r>
              <a:rPr lang="en-US" dirty="0">
                <a:solidFill>
                  <a:srgbClr val="002060"/>
                </a:solidFill>
              </a:rPr>
              <a:t> </a:t>
            </a:r>
            <a:r>
              <a:rPr lang="en-US" dirty="0" err="1">
                <a:solidFill>
                  <a:srgbClr val="002060"/>
                </a:solidFill>
              </a:rPr>
              <a:t>mới</a:t>
            </a:r>
            <a:r>
              <a:rPr lang="en-US" dirty="0">
                <a:solidFill>
                  <a:srgbClr val="002060"/>
                </a:solidFill>
              </a:rPr>
              <a:t>, </a:t>
            </a:r>
            <a:r>
              <a:rPr lang="en-US" dirty="0" err="1">
                <a:solidFill>
                  <a:srgbClr val="002060"/>
                </a:solidFill>
              </a:rPr>
              <a:t>những</a:t>
            </a:r>
            <a:r>
              <a:rPr lang="en-US" dirty="0">
                <a:solidFill>
                  <a:srgbClr val="002060"/>
                </a:solidFill>
              </a:rPr>
              <a:t> </a:t>
            </a:r>
            <a:r>
              <a:rPr lang="en-US" dirty="0" err="1">
                <a:solidFill>
                  <a:srgbClr val="002060"/>
                </a:solidFill>
              </a:rPr>
              <a:t>hình</a:t>
            </a:r>
            <a:r>
              <a:rPr lang="en-US" dirty="0">
                <a:solidFill>
                  <a:srgbClr val="002060"/>
                </a:solidFill>
              </a:rPr>
              <a:t> </a:t>
            </a:r>
            <a:r>
              <a:rPr lang="en-US" dirty="0" err="1">
                <a:solidFill>
                  <a:srgbClr val="002060"/>
                </a:solidFill>
              </a:rPr>
              <a:t>ảnh</a:t>
            </a:r>
            <a:r>
              <a:rPr lang="en-US" dirty="0">
                <a:solidFill>
                  <a:srgbClr val="002060"/>
                </a:solidFill>
              </a:rPr>
              <a:t> </a:t>
            </a:r>
            <a:r>
              <a:rPr lang="en-US" dirty="0" err="1">
                <a:solidFill>
                  <a:srgbClr val="002060"/>
                </a:solidFill>
              </a:rPr>
              <a:t>sống</a:t>
            </a:r>
            <a:r>
              <a:rPr lang="en-US" dirty="0">
                <a:solidFill>
                  <a:srgbClr val="002060"/>
                </a:solidFill>
              </a:rPr>
              <a:t> </a:t>
            </a:r>
            <a:r>
              <a:rPr lang="en-US" dirty="0" err="1">
                <a:solidFill>
                  <a:srgbClr val="002060"/>
                </a:solidFill>
              </a:rPr>
              <a:t>động</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hấp</a:t>
            </a:r>
            <a:r>
              <a:rPr lang="en-US" dirty="0">
                <a:solidFill>
                  <a:srgbClr val="002060"/>
                </a:solidFill>
              </a:rPr>
              <a:t> </a:t>
            </a:r>
            <a:r>
              <a:rPr lang="en-US" dirty="0" err="1">
                <a:solidFill>
                  <a:srgbClr val="002060"/>
                </a:solidFill>
              </a:rPr>
              <a:t>dẫn</a:t>
            </a:r>
            <a:r>
              <a:rPr lang="en-US" dirty="0">
                <a:solidFill>
                  <a:srgbClr val="002060"/>
                </a:solidFill>
              </a:rPr>
              <a:t>, </a:t>
            </a:r>
            <a:r>
              <a:rPr lang="en-US" dirty="0" err="1">
                <a:solidFill>
                  <a:srgbClr val="002060"/>
                </a:solidFill>
              </a:rPr>
              <a:t>chính</a:t>
            </a:r>
            <a:r>
              <a:rPr lang="en-US" dirty="0">
                <a:solidFill>
                  <a:srgbClr val="002060"/>
                </a:solidFill>
              </a:rPr>
              <a:t> </a:t>
            </a:r>
            <a:r>
              <a:rPr lang="en-US" dirty="0" err="1">
                <a:solidFill>
                  <a:srgbClr val="002060"/>
                </a:solidFill>
              </a:rPr>
              <a:t>vì</a:t>
            </a:r>
            <a:r>
              <a:rPr lang="en-US" dirty="0">
                <a:solidFill>
                  <a:srgbClr val="002060"/>
                </a:solidFill>
              </a:rPr>
              <a:t> </a:t>
            </a:r>
            <a:r>
              <a:rPr lang="en-US" dirty="0" err="1">
                <a:solidFill>
                  <a:srgbClr val="002060"/>
                </a:solidFill>
              </a:rPr>
              <a:t>vậy</a:t>
            </a:r>
            <a:r>
              <a:rPr lang="en-US" dirty="0">
                <a:solidFill>
                  <a:srgbClr val="002060"/>
                </a:solidFill>
              </a:rPr>
              <a:t> </a:t>
            </a:r>
            <a:r>
              <a:rPr lang="en-US" dirty="0" err="1">
                <a:solidFill>
                  <a:srgbClr val="002060"/>
                </a:solidFill>
              </a:rPr>
              <a:t>trẻ</a:t>
            </a:r>
            <a:r>
              <a:rPr lang="en-US" dirty="0">
                <a:solidFill>
                  <a:srgbClr val="002060"/>
                </a:solidFill>
              </a:rPr>
              <a:t> </a:t>
            </a:r>
            <a:r>
              <a:rPr lang="en-US" dirty="0" err="1">
                <a:solidFill>
                  <a:srgbClr val="002060"/>
                </a:solidFill>
              </a:rPr>
              <a:t>cũng</a:t>
            </a:r>
            <a:r>
              <a:rPr lang="en-US" dirty="0">
                <a:solidFill>
                  <a:srgbClr val="002060"/>
                </a:solidFill>
              </a:rPr>
              <a:t> </a:t>
            </a:r>
            <a:r>
              <a:rPr lang="en-US" dirty="0" err="1">
                <a:solidFill>
                  <a:srgbClr val="002060"/>
                </a:solidFill>
              </a:rPr>
              <a:t>biết</a:t>
            </a:r>
            <a:r>
              <a:rPr lang="en-US" dirty="0">
                <a:solidFill>
                  <a:srgbClr val="002060"/>
                </a:solidFill>
              </a:rPr>
              <a:t> </a:t>
            </a:r>
            <a:r>
              <a:rPr lang="en-US" dirty="0" err="1">
                <a:solidFill>
                  <a:srgbClr val="002060"/>
                </a:solidFill>
              </a:rPr>
              <a:t>thêm</a:t>
            </a:r>
            <a:r>
              <a:rPr lang="en-US" dirty="0">
                <a:solidFill>
                  <a:srgbClr val="002060"/>
                </a:solidFill>
              </a:rPr>
              <a:t> </a:t>
            </a:r>
            <a:r>
              <a:rPr lang="en-US" dirty="0" err="1">
                <a:solidFill>
                  <a:srgbClr val="002060"/>
                </a:solidFill>
              </a:rPr>
              <a:t>rất</a:t>
            </a:r>
            <a:r>
              <a:rPr lang="en-US" dirty="0">
                <a:solidFill>
                  <a:srgbClr val="002060"/>
                </a:solidFill>
              </a:rPr>
              <a:t> </a:t>
            </a:r>
            <a:r>
              <a:rPr lang="en-US" dirty="0" err="1">
                <a:solidFill>
                  <a:srgbClr val="002060"/>
                </a:solidFill>
              </a:rPr>
              <a:t>nhiều</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đòi</a:t>
            </a:r>
            <a:r>
              <a:rPr lang="en-US" dirty="0">
                <a:solidFill>
                  <a:srgbClr val="002060"/>
                </a:solidFill>
              </a:rPr>
              <a:t> </a:t>
            </a:r>
            <a:r>
              <a:rPr lang="en-US" dirty="0" err="1">
                <a:solidFill>
                  <a:srgbClr val="002060"/>
                </a:solidFill>
              </a:rPr>
              <a:t>hỏi</a:t>
            </a:r>
            <a:r>
              <a:rPr lang="en-US" dirty="0">
                <a:solidFill>
                  <a:srgbClr val="002060"/>
                </a:solidFill>
              </a:rPr>
              <a:t> </a:t>
            </a:r>
            <a:r>
              <a:rPr lang="en-US" dirty="0" err="1">
                <a:solidFill>
                  <a:srgbClr val="002060"/>
                </a:solidFill>
              </a:rPr>
              <a:t>kiến</a:t>
            </a:r>
            <a:r>
              <a:rPr lang="en-US" dirty="0">
                <a:solidFill>
                  <a:srgbClr val="002060"/>
                </a:solidFill>
              </a:rPr>
              <a:t> </a:t>
            </a:r>
            <a:r>
              <a:rPr lang="en-US" dirty="0" err="1">
                <a:solidFill>
                  <a:srgbClr val="002060"/>
                </a:solidFill>
              </a:rPr>
              <a:t>thức</a:t>
            </a:r>
            <a:r>
              <a:rPr lang="en-US" dirty="0">
                <a:solidFill>
                  <a:srgbClr val="002060"/>
                </a:solidFill>
              </a:rPr>
              <a:t> </a:t>
            </a:r>
            <a:r>
              <a:rPr lang="en-US" dirty="0" err="1">
                <a:solidFill>
                  <a:srgbClr val="002060"/>
                </a:solidFill>
              </a:rPr>
              <a:t>cung</a:t>
            </a:r>
            <a:r>
              <a:rPr lang="en-US" dirty="0">
                <a:solidFill>
                  <a:srgbClr val="002060"/>
                </a:solidFill>
              </a:rPr>
              <a:t> </a:t>
            </a:r>
            <a:r>
              <a:rPr lang="en-US" dirty="0" err="1">
                <a:solidFill>
                  <a:srgbClr val="002060"/>
                </a:solidFill>
              </a:rPr>
              <a:t>cấp</a:t>
            </a:r>
            <a:r>
              <a:rPr lang="en-US" dirty="0">
                <a:solidFill>
                  <a:srgbClr val="002060"/>
                </a:solidFill>
              </a:rPr>
              <a:t> </a:t>
            </a:r>
            <a:r>
              <a:rPr lang="en-US" dirty="0" err="1">
                <a:solidFill>
                  <a:srgbClr val="002060"/>
                </a:solidFill>
              </a:rPr>
              <a:t>cho</a:t>
            </a:r>
            <a:r>
              <a:rPr lang="en-US" dirty="0">
                <a:solidFill>
                  <a:srgbClr val="002060"/>
                </a:solidFill>
              </a:rPr>
              <a:t> </a:t>
            </a:r>
            <a:r>
              <a:rPr lang="en-US" dirty="0" err="1">
                <a:solidFill>
                  <a:srgbClr val="002060"/>
                </a:solidFill>
              </a:rPr>
              <a:t>trẻ</a:t>
            </a:r>
            <a:r>
              <a:rPr lang="en-US" dirty="0">
                <a:solidFill>
                  <a:srgbClr val="002060"/>
                </a:solidFill>
              </a:rPr>
              <a:t> </a:t>
            </a:r>
            <a:r>
              <a:rPr lang="en-US" dirty="0" err="1">
                <a:solidFill>
                  <a:srgbClr val="002060"/>
                </a:solidFill>
              </a:rPr>
              <a:t>ngày</a:t>
            </a:r>
            <a:r>
              <a:rPr lang="en-US" dirty="0">
                <a:solidFill>
                  <a:srgbClr val="002060"/>
                </a:solidFill>
              </a:rPr>
              <a:t> </a:t>
            </a:r>
            <a:r>
              <a:rPr lang="en-US" dirty="0" err="1">
                <a:solidFill>
                  <a:srgbClr val="002060"/>
                </a:solidFill>
              </a:rPr>
              <a:t>càng</a:t>
            </a:r>
            <a:r>
              <a:rPr lang="en-US" dirty="0">
                <a:solidFill>
                  <a:srgbClr val="002060"/>
                </a:solidFill>
              </a:rPr>
              <a:t> </a:t>
            </a:r>
            <a:r>
              <a:rPr lang="en-US" dirty="0" err="1">
                <a:solidFill>
                  <a:srgbClr val="002060"/>
                </a:solidFill>
              </a:rPr>
              <a:t>phải</a:t>
            </a:r>
            <a:r>
              <a:rPr lang="en-US" dirty="0">
                <a:solidFill>
                  <a:srgbClr val="002060"/>
                </a:solidFill>
              </a:rPr>
              <a:t> </a:t>
            </a:r>
            <a:r>
              <a:rPr lang="en-US" dirty="0" err="1">
                <a:solidFill>
                  <a:srgbClr val="002060"/>
                </a:solidFill>
              </a:rPr>
              <a:t>nâng</a:t>
            </a:r>
            <a:r>
              <a:rPr lang="en-US" dirty="0">
                <a:solidFill>
                  <a:srgbClr val="002060"/>
                </a:solidFill>
              </a:rPr>
              <a:t> </a:t>
            </a:r>
            <a:r>
              <a:rPr lang="en-US" dirty="0" err="1">
                <a:solidFill>
                  <a:srgbClr val="002060"/>
                </a:solidFill>
              </a:rPr>
              <a:t>cao</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nghệ</a:t>
            </a:r>
            <a:r>
              <a:rPr lang="en-US" dirty="0">
                <a:solidFill>
                  <a:srgbClr val="002060"/>
                </a:solidFill>
              </a:rPr>
              <a:t> </a:t>
            </a:r>
            <a:r>
              <a:rPr lang="en-US" dirty="0" err="1">
                <a:solidFill>
                  <a:srgbClr val="002060"/>
                </a:solidFill>
              </a:rPr>
              <a:t>thuật</a:t>
            </a:r>
            <a:r>
              <a:rPr lang="en-US" dirty="0">
                <a:solidFill>
                  <a:srgbClr val="002060"/>
                </a:solidFill>
              </a:rPr>
              <a:t> </a:t>
            </a:r>
            <a:r>
              <a:rPr lang="en-US" dirty="0" err="1">
                <a:solidFill>
                  <a:srgbClr val="002060"/>
                </a:solidFill>
              </a:rPr>
              <a:t>cung</a:t>
            </a:r>
            <a:r>
              <a:rPr lang="en-US" dirty="0">
                <a:solidFill>
                  <a:srgbClr val="002060"/>
                </a:solidFill>
              </a:rPr>
              <a:t> </a:t>
            </a:r>
            <a:r>
              <a:rPr lang="en-US" dirty="0" err="1">
                <a:solidFill>
                  <a:srgbClr val="002060"/>
                </a:solidFill>
              </a:rPr>
              <a:t>cấp</a:t>
            </a:r>
            <a:r>
              <a:rPr lang="en-US" dirty="0">
                <a:solidFill>
                  <a:srgbClr val="002060"/>
                </a:solidFill>
              </a:rPr>
              <a:t> </a:t>
            </a:r>
            <a:r>
              <a:rPr lang="en-US" dirty="0" err="1">
                <a:solidFill>
                  <a:srgbClr val="002060"/>
                </a:solidFill>
              </a:rPr>
              <a:t>kiến</a:t>
            </a:r>
            <a:r>
              <a:rPr lang="en-US" dirty="0">
                <a:solidFill>
                  <a:srgbClr val="002060"/>
                </a:solidFill>
              </a:rPr>
              <a:t> </a:t>
            </a:r>
            <a:r>
              <a:rPr lang="en-US" dirty="0" err="1">
                <a:solidFill>
                  <a:srgbClr val="002060"/>
                </a:solidFill>
              </a:rPr>
              <a:t>thức</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cô</a:t>
            </a:r>
            <a:r>
              <a:rPr lang="en-US" dirty="0">
                <a:solidFill>
                  <a:srgbClr val="002060"/>
                </a:solidFill>
              </a:rPr>
              <a:t> </a:t>
            </a:r>
            <a:r>
              <a:rPr lang="en-US" dirty="0" err="1">
                <a:solidFill>
                  <a:srgbClr val="002060"/>
                </a:solidFill>
              </a:rPr>
              <a:t>phải</a:t>
            </a:r>
            <a:r>
              <a:rPr lang="en-US" dirty="0">
                <a:solidFill>
                  <a:srgbClr val="002060"/>
                </a:solidFill>
              </a:rPr>
              <a:t> </a:t>
            </a:r>
            <a:r>
              <a:rPr lang="en-US" dirty="0" err="1">
                <a:solidFill>
                  <a:srgbClr val="002060"/>
                </a:solidFill>
              </a:rPr>
              <a:t>hấp</a:t>
            </a:r>
            <a:r>
              <a:rPr lang="en-US" dirty="0">
                <a:solidFill>
                  <a:srgbClr val="002060"/>
                </a:solidFill>
              </a:rPr>
              <a:t> </a:t>
            </a:r>
            <a:r>
              <a:rPr lang="en-US" dirty="0" err="1">
                <a:solidFill>
                  <a:srgbClr val="002060"/>
                </a:solidFill>
              </a:rPr>
              <a:t>dẫn</a:t>
            </a:r>
            <a:r>
              <a:rPr lang="en-US" dirty="0">
                <a:solidFill>
                  <a:srgbClr val="002060"/>
                </a:solidFill>
              </a:rPr>
              <a:t>, </a:t>
            </a:r>
            <a:r>
              <a:rPr lang="en-US" dirty="0" err="1">
                <a:solidFill>
                  <a:srgbClr val="002060"/>
                </a:solidFill>
              </a:rPr>
              <a:t>thu</a:t>
            </a:r>
            <a:r>
              <a:rPr lang="en-US" dirty="0">
                <a:solidFill>
                  <a:srgbClr val="002060"/>
                </a:solidFill>
              </a:rPr>
              <a:t> </a:t>
            </a:r>
            <a:r>
              <a:rPr lang="en-US" dirty="0" err="1">
                <a:solidFill>
                  <a:srgbClr val="002060"/>
                </a:solidFill>
              </a:rPr>
              <a:t>hút</a:t>
            </a:r>
            <a:r>
              <a:rPr lang="en-US" dirty="0">
                <a:solidFill>
                  <a:srgbClr val="002060"/>
                </a:solidFill>
              </a:rPr>
              <a:t> </a:t>
            </a:r>
            <a:r>
              <a:rPr lang="en-US" dirty="0" err="1">
                <a:solidFill>
                  <a:srgbClr val="002060"/>
                </a:solidFill>
              </a:rPr>
              <a:t>trẻ</a:t>
            </a:r>
            <a:r>
              <a:rPr lang="en-US" dirty="0">
                <a:solidFill>
                  <a:srgbClr val="002060"/>
                </a:solidFill>
              </a:rPr>
              <a:t>.</a:t>
            </a:r>
          </a:p>
          <a:p>
            <a:r>
              <a:rPr lang="en-US" dirty="0" err="1">
                <a:solidFill>
                  <a:srgbClr val="002060"/>
                </a:solidFill>
              </a:rPr>
              <a:t>Để</a:t>
            </a:r>
            <a:r>
              <a:rPr lang="en-US" dirty="0">
                <a:solidFill>
                  <a:srgbClr val="002060"/>
                </a:solidFill>
              </a:rPr>
              <a:t> </a:t>
            </a:r>
            <a:r>
              <a:rPr lang="en-US" dirty="0" err="1">
                <a:solidFill>
                  <a:srgbClr val="002060"/>
                </a:solidFill>
              </a:rPr>
              <a:t>quá</a:t>
            </a:r>
            <a:r>
              <a:rPr lang="en-US" dirty="0">
                <a:solidFill>
                  <a:srgbClr val="002060"/>
                </a:solidFill>
              </a:rPr>
              <a:t> </a:t>
            </a:r>
            <a:r>
              <a:rPr lang="en-US" dirty="0" err="1">
                <a:solidFill>
                  <a:srgbClr val="002060"/>
                </a:solidFill>
              </a:rPr>
              <a:t>trình</a:t>
            </a:r>
            <a:r>
              <a:rPr lang="en-US" dirty="0">
                <a:solidFill>
                  <a:srgbClr val="002060"/>
                </a:solidFill>
              </a:rPr>
              <a:t> </a:t>
            </a:r>
            <a:r>
              <a:rPr lang="en-US" dirty="0" err="1">
                <a:solidFill>
                  <a:srgbClr val="002060"/>
                </a:solidFill>
              </a:rPr>
              <a:t>học</a:t>
            </a:r>
            <a:r>
              <a:rPr lang="en-US" dirty="0">
                <a:solidFill>
                  <a:srgbClr val="002060"/>
                </a:solidFill>
              </a:rPr>
              <a:t> </a:t>
            </a:r>
            <a:r>
              <a:rPr lang="en-US" dirty="0" err="1">
                <a:solidFill>
                  <a:srgbClr val="002060"/>
                </a:solidFill>
              </a:rPr>
              <a:t>tập</a:t>
            </a:r>
            <a:r>
              <a:rPr lang="en-US" dirty="0">
                <a:solidFill>
                  <a:srgbClr val="002060"/>
                </a:solidFill>
              </a:rPr>
              <a:t> </a:t>
            </a:r>
            <a:r>
              <a:rPr lang="en-US" dirty="0" err="1">
                <a:solidFill>
                  <a:srgbClr val="002060"/>
                </a:solidFill>
              </a:rPr>
              <a:t>bồi</a:t>
            </a:r>
            <a:r>
              <a:rPr lang="en-US" dirty="0">
                <a:solidFill>
                  <a:srgbClr val="002060"/>
                </a:solidFill>
              </a:rPr>
              <a:t> </a:t>
            </a:r>
            <a:r>
              <a:rPr lang="en-US" dirty="0" err="1">
                <a:solidFill>
                  <a:srgbClr val="002060"/>
                </a:solidFill>
              </a:rPr>
              <a:t>dưỡng</a:t>
            </a:r>
            <a:r>
              <a:rPr lang="en-US" dirty="0">
                <a:solidFill>
                  <a:srgbClr val="002060"/>
                </a:solidFill>
              </a:rPr>
              <a:t> </a:t>
            </a:r>
            <a:r>
              <a:rPr lang="en-US" dirty="0" err="1">
                <a:solidFill>
                  <a:srgbClr val="002060"/>
                </a:solidFill>
              </a:rPr>
              <a:t>nâng</a:t>
            </a:r>
            <a:r>
              <a:rPr lang="en-US" dirty="0">
                <a:solidFill>
                  <a:srgbClr val="002060"/>
                </a:solidFill>
              </a:rPr>
              <a:t> </a:t>
            </a:r>
            <a:r>
              <a:rPr lang="en-US" dirty="0" err="1">
                <a:solidFill>
                  <a:srgbClr val="002060"/>
                </a:solidFill>
              </a:rPr>
              <a:t>cao</a:t>
            </a:r>
            <a:r>
              <a:rPr lang="en-US" dirty="0">
                <a:solidFill>
                  <a:srgbClr val="002060"/>
                </a:solidFill>
              </a:rPr>
              <a:t> </a:t>
            </a:r>
            <a:r>
              <a:rPr lang="en-US" dirty="0" err="1">
                <a:solidFill>
                  <a:srgbClr val="002060"/>
                </a:solidFill>
              </a:rPr>
              <a:t>trình</a:t>
            </a:r>
            <a:r>
              <a:rPr lang="en-US" dirty="0">
                <a:solidFill>
                  <a:srgbClr val="002060"/>
                </a:solidFill>
              </a:rPr>
              <a:t> </a:t>
            </a:r>
            <a:r>
              <a:rPr lang="en-US" dirty="0" err="1">
                <a:solidFill>
                  <a:srgbClr val="002060"/>
                </a:solidFill>
              </a:rPr>
              <a:t>độ</a:t>
            </a:r>
            <a:r>
              <a:rPr lang="en-US" dirty="0">
                <a:solidFill>
                  <a:srgbClr val="002060"/>
                </a:solidFill>
              </a:rPr>
              <a:t> </a:t>
            </a:r>
            <a:r>
              <a:rPr lang="en-US" dirty="0" err="1">
                <a:solidFill>
                  <a:srgbClr val="002060"/>
                </a:solidFill>
              </a:rPr>
              <a:t>chuyên</a:t>
            </a:r>
            <a:r>
              <a:rPr lang="en-US" dirty="0">
                <a:solidFill>
                  <a:srgbClr val="002060"/>
                </a:solidFill>
              </a:rPr>
              <a:t> </a:t>
            </a:r>
            <a:r>
              <a:rPr lang="en-US" dirty="0" err="1">
                <a:solidFill>
                  <a:srgbClr val="002060"/>
                </a:solidFill>
              </a:rPr>
              <a:t>môn</a:t>
            </a:r>
            <a:r>
              <a:rPr lang="en-US" dirty="0">
                <a:solidFill>
                  <a:srgbClr val="002060"/>
                </a:solidFill>
              </a:rPr>
              <a:t> </a:t>
            </a:r>
            <a:r>
              <a:rPr lang="en-US" dirty="0" err="1">
                <a:solidFill>
                  <a:srgbClr val="002060"/>
                </a:solidFill>
              </a:rPr>
              <a:t>nghiệp</a:t>
            </a:r>
            <a:r>
              <a:rPr lang="en-US" dirty="0">
                <a:solidFill>
                  <a:srgbClr val="002060"/>
                </a:solidFill>
              </a:rPr>
              <a:t> </a:t>
            </a:r>
            <a:r>
              <a:rPr lang="en-US" dirty="0" err="1">
                <a:solidFill>
                  <a:srgbClr val="002060"/>
                </a:solidFill>
              </a:rPr>
              <a:t>vụ</a:t>
            </a:r>
            <a:r>
              <a:rPr lang="en-US" dirty="0">
                <a:solidFill>
                  <a:srgbClr val="002060"/>
                </a:solidFill>
              </a:rPr>
              <a:t> </a:t>
            </a:r>
            <a:r>
              <a:rPr lang="en-US" dirty="0" err="1">
                <a:solidFill>
                  <a:srgbClr val="002060"/>
                </a:solidFill>
              </a:rPr>
              <a:t>có</a:t>
            </a:r>
            <a:r>
              <a:rPr lang="en-US" dirty="0">
                <a:solidFill>
                  <a:srgbClr val="002060"/>
                </a:solidFill>
              </a:rPr>
              <a:t> </a:t>
            </a:r>
            <a:r>
              <a:rPr lang="en-US" dirty="0" err="1">
                <a:solidFill>
                  <a:srgbClr val="002060"/>
                </a:solidFill>
              </a:rPr>
              <a:t>hiệu</a:t>
            </a:r>
            <a:r>
              <a:rPr lang="en-US" dirty="0">
                <a:solidFill>
                  <a:srgbClr val="002060"/>
                </a:solidFill>
              </a:rPr>
              <a:t> </a:t>
            </a:r>
            <a:r>
              <a:rPr lang="en-US" dirty="0" err="1">
                <a:solidFill>
                  <a:srgbClr val="002060"/>
                </a:solidFill>
              </a:rPr>
              <a:t>quả</a:t>
            </a:r>
            <a:r>
              <a:rPr lang="en-US" dirty="0">
                <a:solidFill>
                  <a:srgbClr val="002060"/>
                </a:solidFill>
              </a:rPr>
              <a:t> </a:t>
            </a:r>
            <a:r>
              <a:rPr lang="en-US" dirty="0" err="1">
                <a:solidFill>
                  <a:srgbClr val="002060"/>
                </a:solidFill>
              </a:rPr>
              <a:t>cao</a:t>
            </a:r>
            <a:r>
              <a:rPr lang="en-US" dirty="0">
                <a:solidFill>
                  <a:srgbClr val="002060"/>
                </a:solidFill>
              </a:rPr>
              <a:t>, </a:t>
            </a:r>
            <a:r>
              <a:rPr lang="en-US" dirty="0" err="1">
                <a:solidFill>
                  <a:srgbClr val="002060"/>
                </a:solidFill>
              </a:rPr>
              <a:t>tôi</a:t>
            </a:r>
            <a:r>
              <a:rPr lang="en-US" dirty="0">
                <a:solidFill>
                  <a:srgbClr val="002060"/>
                </a:solidFill>
              </a:rPr>
              <a:t> </a:t>
            </a:r>
            <a:r>
              <a:rPr lang="en-US" dirty="0" err="1">
                <a:solidFill>
                  <a:srgbClr val="002060"/>
                </a:solidFill>
              </a:rPr>
              <a:t>đã</a:t>
            </a:r>
            <a:r>
              <a:rPr lang="en-US" dirty="0">
                <a:solidFill>
                  <a:srgbClr val="002060"/>
                </a:solidFill>
              </a:rPr>
              <a:t> </a:t>
            </a:r>
            <a:r>
              <a:rPr lang="en-US" dirty="0" err="1">
                <a:solidFill>
                  <a:srgbClr val="002060"/>
                </a:solidFill>
              </a:rPr>
              <a:t>lựa</a:t>
            </a:r>
            <a:r>
              <a:rPr lang="en-US" dirty="0">
                <a:solidFill>
                  <a:srgbClr val="002060"/>
                </a:solidFill>
              </a:rPr>
              <a:t> </a:t>
            </a:r>
            <a:r>
              <a:rPr lang="en-US" dirty="0" err="1">
                <a:solidFill>
                  <a:srgbClr val="002060"/>
                </a:solidFill>
              </a:rPr>
              <a:t>chọn</a:t>
            </a:r>
            <a:r>
              <a:rPr lang="en-US" dirty="0">
                <a:solidFill>
                  <a:srgbClr val="002060"/>
                </a:solidFill>
              </a:rPr>
              <a:t> </a:t>
            </a:r>
            <a:r>
              <a:rPr lang="en-US" dirty="0" err="1">
                <a:solidFill>
                  <a:srgbClr val="002060"/>
                </a:solidFill>
              </a:rPr>
              <a:t>các</a:t>
            </a:r>
            <a:r>
              <a:rPr lang="en-US" dirty="0">
                <a:solidFill>
                  <a:srgbClr val="002060"/>
                </a:solidFill>
              </a:rPr>
              <a:t> </a:t>
            </a:r>
            <a:r>
              <a:rPr lang="en-US" dirty="0" err="1">
                <a:solidFill>
                  <a:srgbClr val="002060"/>
                </a:solidFill>
              </a:rPr>
              <a:t>hình</a:t>
            </a:r>
            <a:r>
              <a:rPr lang="en-US" dirty="0">
                <a:solidFill>
                  <a:srgbClr val="002060"/>
                </a:solidFill>
              </a:rPr>
              <a:t> </a:t>
            </a:r>
            <a:r>
              <a:rPr lang="en-US" dirty="0" err="1">
                <a:solidFill>
                  <a:srgbClr val="002060"/>
                </a:solidFill>
              </a:rPr>
              <a:t>thức</a:t>
            </a:r>
            <a:r>
              <a:rPr lang="en-US" dirty="0">
                <a:solidFill>
                  <a:srgbClr val="002060"/>
                </a:solidFill>
              </a:rPr>
              <a:t> </a:t>
            </a:r>
            <a:r>
              <a:rPr lang="en-US" dirty="0" err="1">
                <a:solidFill>
                  <a:srgbClr val="002060"/>
                </a:solidFill>
              </a:rPr>
              <a:t>bồi</a:t>
            </a:r>
            <a:r>
              <a:rPr lang="en-US" dirty="0">
                <a:solidFill>
                  <a:srgbClr val="002060"/>
                </a:solidFill>
              </a:rPr>
              <a:t> </a:t>
            </a:r>
            <a:r>
              <a:rPr lang="en-US" dirty="0" err="1">
                <a:solidFill>
                  <a:srgbClr val="002060"/>
                </a:solidFill>
              </a:rPr>
              <a:t>dưỡng</a:t>
            </a:r>
            <a:r>
              <a:rPr lang="en-US" dirty="0">
                <a:solidFill>
                  <a:srgbClr val="002060"/>
                </a:solidFill>
              </a:rPr>
              <a:t> </a:t>
            </a:r>
            <a:r>
              <a:rPr lang="en-US" dirty="0" err="1">
                <a:solidFill>
                  <a:srgbClr val="002060"/>
                </a:solidFill>
              </a:rPr>
              <a:t>phù</a:t>
            </a:r>
            <a:r>
              <a:rPr lang="en-US" dirty="0">
                <a:solidFill>
                  <a:srgbClr val="002060"/>
                </a:solidFill>
              </a:rPr>
              <a:t> </a:t>
            </a:r>
            <a:r>
              <a:rPr lang="en-US" dirty="0" err="1">
                <a:solidFill>
                  <a:srgbClr val="002060"/>
                </a:solidFill>
              </a:rPr>
              <a:t>hợp</a:t>
            </a:r>
            <a:r>
              <a:rPr lang="en-US" dirty="0">
                <a:solidFill>
                  <a:srgbClr val="002060"/>
                </a:solidFill>
              </a:rPr>
              <a:t> </a:t>
            </a:r>
            <a:r>
              <a:rPr lang="en-US" dirty="0" err="1">
                <a:solidFill>
                  <a:srgbClr val="002060"/>
                </a:solidFill>
              </a:rPr>
              <a:t>với</a:t>
            </a:r>
            <a:r>
              <a:rPr lang="en-US" dirty="0">
                <a:solidFill>
                  <a:srgbClr val="002060"/>
                </a:solidFill>
              </a:rPr>
              <a:t> </a:t>
            </a:r>
            <a:r>
              <a:rPr lang="en-US" dirty="0" err="1">
                <a:solidFill>
                  <a:srgbClr val="002060"/>
                </a:solidFill>
              </a:rPr>
              <a:t>khả</a:t>
            </a:r>
            <a:r>
              <a:rPr lang="en-US" dirty="0">
                <a:solidFill>
                  <a:srgbClr val="002060"/>
                </a:solidFill>
              </a:rPr>
              <a:t> </a:t>
            </a:r>
            <a:r>
              <a:rPr lang="en-US" dirty="0" err="1">
                <a:solidFill>
                  <a:srgbClr val="002060"/>
                </a:solidFill>
              </a:rPr>
              <a:t>năng</a:t>
            </a:r>
            <a:r>
              <a:rPr lang="en-US" dirty="0">
                <a:solidFill>
                  <a:srgbClr val="002060"/>
                </a:solidFill>
              </a:rPr>
              <a:t>, </a:t>
            </a:r>
            <a:r>
              <a:rPr lang="en-US" dirty="0" err="1">
                <a:solidFill>
                  <a:srgbClr val="002060"/>
                </a:solidFill>
              </a:rPr>
              <a:t>sở</a:t>
            </a:r>
            <a:r>
              <a:rPr lang="en-US" dirty="0">
                <a:solidFill>
                  <a:srgbClr val="002060"/>
                </a:solidFill>
              </a:rPr>
              <a:t> </a:t>
            </a:r>
            <a:r>
              <a:rPr lang="en-US" dirty="0" err="1">
                <a:solidFill>
                  <a:srgbClr val="002060"/>
                </a:solidFill>
              </a:rPr>
              <a:t>trường</a:t>
            </a:r>
            <a:r>
              <a:rPr lang="en-US" dirty="0">
                <a:solidFill>
                  <a:srgbClr val="002060"/>
                </a:solidFill>
              </a:rPr>
              <a:t>. </a:t>
            </a:r>
            <a:r>
              <a:rPr lang="en-US" dirty="0" err="1">
                <a:solidFill>
                  <a:srgbClr val="002060"/>
                </a:solidFill>
              </a:rPr>
              <a:t>Chính</a:t>
            </a:r>
            <a:r>
              <a:rPr lang="en-US" dirty="0">
                <a:solidFill>
                  <a:srgbClr val="002060"/>
                </a:solidFill>
              </a:rPr>
              <a:t> </a:t>
            </a:r>
            <a:r>
              <a:rPr lang="en-US" dirty="0" err="1">
                <a:solidFill>
                  <a:srgbClr val="002060"/>
                </a:solidFill>
              </a:rPr>
              <a:t>vì</a:t>
            </a:r>
            <a:r>
              <a:rPr lang="en-US" dirty="0">
                <a:solidFill>
                  <a:srgbClr val="002060"/>
                </a:solidFill>
              </a:rPr>
              <a:t> </a:t>
            </a:r>
            <a:r>
              <a:rPr lang="en-US" dirty="0" err="1">
                <a:solidFill>
                  <a:srgbClr val="002060"/>
                </a:solidFill>
              </a:rPr>
              <a:t>vậy</a:t>
            </a:r>
            <a:r>
              <a:rPr lang="en-US" dirty="0">
                <a:solidFill>
                  <a:srgbClr val="002060"/>
                </a:solidFill>
              </a:rPr>
              <a:t> </a:t>
            </a:r>
            <a:r>
              <a:rPr lang="en-US" dirty="0" err="1">
                <a:solidFill>
                  <a:srgbClr val="002060"/>
                </a:solidFill>
              </a:rPr>
              <a:t>tôi</a:t>
            </a:r>
            <a:r>
              <a:rPr lang="en-US" dirty="0">
                <a:solidFill>
                  <a:srgbClr val="002060"/>
                </a:solidFill>
              </a:rPr>
              <a:t> </a:t>
            </a:r>
            <a:r>
              <a:rPr lang="en-US" dirty="0" err="1">
                <a:solidFill>
                  <a:srgbClr val="002060"/>
                </a:solidFill>
              </a:rPr>
              <a:t>đã</a:t>
            </a:r>
            <a:r>
              <a:rPr lang="en-US" dirty="0">
                <a:solidFill>
                  <a:srgbClr val="002060"/>
                </a:solidFill>
              </a:rPr>
              <a:t> </a:t>
            </a:r>
            <a:r>
              <a:rPr lang="en-US" dirty="0" err="1">
                <a:solidFill>
                  <a:srgbClr val="002060"/>
                </a:solidFill>
              </a:rPr>
              <a:t>sắp</a:t>
            </a:r>
            <a:r>
              <a:rPr lang="en-US" dirty="0">
                <a:solidFill>
                  <a:srgbClr val="002060"/>
                </a:solidFill>
              </a:rPr>
              <a:t> </a:t>
            </a:r>
            <a:r>
              <a:rPr lang="en-US" dirty="0" err="1">
                <a:solidFill>
                  <a:srgbClr val="002060"/>
                </a:solidFill>
              </a:rPr>
              <a:t>xếp</a:t>
            </a:r>
            <a:r>
              <a:rPr lang="en-US" dirty="0">
                <a:solidFill>
                  <a:srgbClr val="002060"/>
                </a:solidFill>
              </a:rPr>
              <a:t> </a:t>
            </a:r>
            <a:r>
              <a:rPr lang="en-US" dirty="0" err="1">
                <a:solidFill>
                  <a:srgbClr val="002060"/>
                </a:solidFill>
              </a:rPr>
              <a:t>thời</a:t>
            </a:r>
            <a:r>
              <a:rPr lang="en-US" dirty="0">
                <a:solidFill>
                  <a:srgbClr val="002060"/>
                </a:solidFill>
              </a:rPr>
              <a:t> </a:t>
            </a:r>
            <a:r>
              <a:rPr lang="en-US" dirty="0" err="1">
                <a:solidFill>
                  <a:srgbClr val="002060"/>
                </a:solidFill>
              </a:rPr>
              <a:t>gian</a:t>
            </a:r>
            <a:r>
              <a:rPr lang="en-US" dirty="0">
                <a:solidFill>
                  <a:srgbClr val="002060"/>
                </a:solidFill>
              </a:rPr>
              <a:t> </a:t>
            </a:r>
            <a:r>
              <a:rPr lang="en-US" dirty="0" err="1">
                <a:solidFill>
                  <a:srgbClr val="002060"/>
                </a:solidFill>
              </a:rPr>
              <a:t>tự</a:t>
            </a:r>
            <a:r>
              <a:rPr lang="en-US" dirty="0">
                <a:solidFill>
                  <a:srgbClr val="002060"/>
                </a:solidFill>
              </a:rPr>
              <a:t> </a:t>
            </a:r>
            <a:r>
              <a:rPr lang="en-US" dirty="0" err="1">
                <a:solidFill>
                  <a:srgbClr val="002060"/>
                </a:solidFill>
              </a:rPr>
              <a:t>học</a:t>
            </a:r>
            <a:r>
              <a:rPr lang="en-US" dirty="0">
                <a:solidFill>
                  <a:srgbClr val="002060"/>
                </a:solidFill>
              </a:rPr>
              <a:t>, </a:t>
            </a:r>
            <a:r>
              <a:rPr lang="en-US" dirty="0" err="1">
                <a:solidFill>
                  <a:srgbClr val="002060"/>
                </a:solidFill>
              </a:rPr>
              <a:t>tự</a:t>
            </a:r>
            <a:r>
              <a:rPr lang="en-US" dirty="0">
                <a:solidFill>
                  <a:srgbClr val="002060"/>
                </a:solidFill>
              </a:rPr>
              <a:t> </a:t>
            </a:r>
            <a:r>
              <a:rPr lang="en-US" dirty="0" err="1">
                <a:solidFill>
                  <a:srgbClr val="002060"/>
                </a:solidFill>
              </a:rPr>
              <a:t>bồi</a:t>
            </a:r>
            <a:r>
              <a:rPr lang="en-US" dirty="0">
                <a:solidFill>
                  <a:srgbClr val="002060"/>
                </a:solidFill>
              </a:rPr>
              <a:t> </a:t>
            </a:r>
            <a:r>
              <a:rPr lang="en-US" dirty="0" err="1">
                <a:solidFill>
                  <a:srgbClr val="002060"/>
                </a:solidFill>
              </a:rPr>
              <a:t>dưỡng</a:t>
            </a:r>
            <a:r>
              <a:rPr lang="en-US" dirty="0">
                <a:solidFill>
                  <a:srgbClr val="002060"/>
                </a:solidFill>
              </a:rPr>
              <a:t> </a:t>
            </a:r>
            <a:r>
              <a:rPr lang="en-US" dirty="0" err="1">
                <a:solidFill>
                  <a:srgbClr val="002060"/>
                </a:solidFill>
              </a:rPr>
              <a:t>nâng</a:t>
            </a:r>
            <a:r>
              <a:rPr lang="en-US" dirty="0">
                <a:solidFill>
                  <a:srgbClr val="002060"/>
                </a:solidFill>
              </a:rPr>
              <a:t> </a:t>
            </a:r>
            <a:r>
              <a:rPr lang="en-US" dirty="0" err="1">
                <a:solidFill>
                  <a:srgbClr val="002060"/>
                </a:solidFill>
              </a:rPr>
              <a:t>cao</a:t>
            </a:r>
            <a:r>
              <a:rPr lang="en-US" dirty="0">
                <a:solidFill>
                  <a:srgbClr val="002060"/>
                </a:solidFill>
              </a:rPr>
              <a:t> </a:t>
            </a:r>
            <a:r>
              <a:rPr lang="en-US" dirty="0" err="1">
                <a:solidFill>
                  <a:srgbClr val="002060"/>
                </a:solidFill>
              </a:rPr>
              <a:t>trình</a:t>
            </a:r>
            <a:r>
              <a:rPr lang="en-US" dirty="0">
                <a:solidFill>
                  <a:srgbClr val="002060"/>
                </a:solidFill>
              </a:rPr>
              <a:t> </a:t>
            </a:r>
            <a:r>
              <a:rPr lang="en-US" dirty="0" err="1">
                <a:solidFill>
                  <a:srgbClr val="002060"/>
                </a:solidFill>
              </a:rPr>
              <a:t>độ</a:t>
            </a:r>
            <a:r>
              <a:rPr lang="en-US" dirty="0">
                <a:solidFill>
                  <a:srgbClr val="002060"/>
                </a:solidFill>
              </a:rPr>
              <a:t> </a:t>
            </a:r>
            <a:r>
              <a:rPr lang="en-US" dirty="0" err="1">
                <a:solidFill>
                  <a:srgbClr val="002060"/>
                </a:solidFill>
              </a:rPr>
              <a:t>chuyên</a:t>
            </a:r>
            <a:r>
              <a:rPr lang="en-US" dirty="0">
                <a:solidFill>
                  <a:srgbClr val="002060"/>
                </a:solidFill>
              </a:rPr>
              <a:t> </a:t>
            </a:r>
            <a:r>
              <a:rPr lang="en-US" dirty="0" err="1">
                <a:solidFill>
                  <a:srgbClr val="002060"/>
                </a:solidFill>
              </a:rPr>
              <a:t>môn</a:t>
            </a:r>
            <a:r>
              <a:rPr lang="en-US" dirty="0">
                <a:solidFill>
                  <a:srgbClr val="002060"/>
                </a:solidFill>
              </a:rPr>
              <a:t> </a:t>
            </a:r>
            <a:r>
              <a:rPr lang="en-US" dirty="0" err="1">
                <a:solidFill>
                  <a:srgbClr val="002060"/>
                </a:solidFill>
              </a:rPr>
              <a:t>nghiệp</a:t>
            </a:r>
            <a:r>
              <a:rPr lang="en-US" dirty="0">
                <a:solidFill>
                  <a:srgbClr val="002060"/>
                </a:solidFill>
              </a:rPr>
              <a:t> </a:t>
            </a:r>
            <a:r>
              <a:rPr lang="en-US" dirty="0" err="1">
                <a:solidFill>
                  <a:srgbClr val="002060"/>
                </a:solidFill>
              </a:rPr>
              <a:t>vụ</a:t>
            </a:r>
            <a:r>
              <a:rPr lang="en-US" dirty="0">
                <a:solidFill>
                  <a:srgbClr val="002060"/>
                </a:solidFill>
              </a:rPr>
              <a:t> </a:t>
            </a:r>
            <a:r>
              <a:rPr lang="en-US" dirty="0" err="1">
                <a:solidFill>
                  <a:srgbClr val="002060"/>
                </a:solidFill>
              </a:rPr>
              <a:t>cho</a:t>
            </a:r>
            <a:r>
              <a:rPr lang="en-US" dirty="0">
                <a:solidFill>
                  <a:srgbClr val="002060"/>
                </a:solidFill>
              </a:rPr>
              <a:t> </a:t>
            </a:r>
            <a:r>
              <a:rPr lang="en-US" dirty="0" err="1">
                <a:solidFill>
                  <a:srgbClr val="002060"/>
                </a:solidFill>
              </a:rPr>
              <a:t>phù</a:t>
            </a:r>
            <a:r>
              <a:rPr lang="en-US" dirty="0">
                <a:solidFill>
                  <a:srgbClr val="002060"/>
                </a:solidFill>
              </a:rPr>
              <a:t> </a:t>
            </a:r>
            <a:r>
              <a:rPr lang="en-US" dirty="0" err="1">
                <a:solidFill>
                  <a:srgbClr val="002060"/>
                </a:solidFill>
              </a:rPr>
              <a:t>hợp</a:t>
            </a:r>
            <a:r>
              <a:rPr lang="en-US" dirty="0">
                <a:solidFill>
                  <a:srgbClr val="002060"/>
                </a:solidFill>
              </a:rPr>
              <a:t> </a:t>
            </a:r>
            <a:r>
              <a:rPr lang="en-US" dirty="0" err="1">
                <a:solidFill>
                  <a:srgbClr val="002060"/>
                </a:solidFill>
              </a:rPr>
              <a:t>với</a:t>
            </a:r>
            <a:r>
              <a:rPr lang="en-US" dirty="0">
                <a:solidFill>
                  <a:srgbClr val="002060"/>
                </a:solidFill>
              </a:rPr>
              <a:t> </a:t>
            </a:r>
            <a:r>
              <a:rPr lang="en-US" dirty="0" err="1">
                <a:solidFill>
                  <a:srgbClr val="002060"/>
                </a:solidFill>
              </a:rPr>
              <a:t>đặc</a:t>
            </a:r>
            <a:r>
              <a:rPr lang="en-US" dirty="0">
                <a:solidFill>
                  <a:srgbClr val="002060"/>
                </a:solidFill>
              </a:rPr>
              <a:t> </a:t>
            </a:r>
            <a:r>
              <a:rPr lang="en-US" dirty="0" err="1">
                <a:solidFill>
                  <a:srgbClr val="002060"/>
                </a:solidFill>
              </a:rPr>
              <a:t>trưng</a:t>
            </a:r>
            <a:r>
              <a:rPr lang="en-US" dirty="0">
                <a:solidFill>
                  <a:srgbClr val="002060"/>
                </a:solidFill>
              </a:rPr>
              <a:t> </a:t>
            </a:r>
            <a:r>
              <a:rPr lang="en-US" dirty="0" err="1">
                <a:solidFill>
                  <a:srgbClr val="002060"/>
                </a:solidFill>
              </a:rPr>
              <a:t>công</a:t>
            </a:r>
            <a:r>
              <a:rPr lang="en-US" dirty="0">
                <a:solidFill>
                  <a:srgbClr val="002060"/>
                </a:solidFill>
              </a:rPr>
              <a:t> </a:t>
            </a:r>
            <a:r>
              <a:rPr lang="en-US" dirty="0" err="1">
                <a:solidFill>
                  <a:srgbClr val="002060"/>
                </a:solidFill>
              </a:rPr>
              <a:t>việc</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smtClean="0">
                <a:solidFill>
                  <a:srgbClr val="002060"/>
                </a:solidFill>
              </a:rPr>
              <a:t>mình</a:t>
            </a:r>
            <a:endParaRPr lang="vi-VN" dirty="0" smtClean="0">
              <a:solidFill>
                <a:srgbClr val="002060"/>
              </a:solidFill>
            </a:endParaRPr>
          </a:p>
          <a:p>
            <a:r>
              <a:rPr lang="en-US" dirty="0" err="1">
                <a:solidFill>
                  <a:srgbClr val="002060"/>
                </a:solidFill>
              </a:rPr>
              <a:t>Hình</a:t>
            </a:r>
            <a:r>
              <a:rPr lang="en-US" dirty="0">
                <a:solidFill>
                  <a:srgbClr val="002060"/>
                </a:solidFill>
              </a:rPr>
              <a:t> </a:t>
            </a:r>
            <a:r>
              <a:rPr lang="en-US" dirty="0" err="1">
                <a:solidFill>
                  <a:srgbClr val="002060"/>
                </a:solidFill>
              </a:rPr>
              <a:t>thức</a:t>
            </a:r>
            <a:r>
              <a:rPr lang="en-US" dirty="0">
                <a:solidFill>
                  <a:srgbClr val="002060"/>
                </a:solidFill>
              </a:rPr>
              <a:t> </a:t>
            </a:r>
            <a:r>
              <a:rPr lang="en-US" dirty="0" err="1">
                <a:solidFill>
                  <a:srgbClr val="002060"/>
                </a:solidFill>
              </a:rPr>
              <a:t>tự</a:t>
            </a:r>
            <a:r>
              <a:rPr lang="en-US" dirty="0">
                <a:solidFill>
                  <a:srgbClr val="002060"/>
                </a:solidFill>
              </a:rPr>
              <a:t> </a:t>
            </a:r>
            <a:r>
              <a:rPr lang="en-US" dirty="0" err="1">
                <a:solidFill>
                  <a:srgbClr val="002060"/>
                </a:solidFill>
              </a:rPr>
              <a:t>học</a:t>
            </a:r>
            <a:r>
              <a:rPr lang="en-US" dirty="0">
                <a:solidFill>
                  <a:srgbClr val="002060"/>
                </a:solidFill>
              </a:rPr>
              <a:t> </a:t>
            </a:r>
            <a:r>
              <a:rPr lang="en-US" dirty="0" err="1">
                <a:solidFill>
                  <a:srgbClr val="002060"/>
                </a:solidFill>
              </a:rPr>
              <a:t>tự</a:t>
            </a:r>
            <a:r>
              <a:rPr lang="en-US" dirty="0">
                <a:solidFill>
                  <a:srgbClr val="002060"/>
                </a:solidFill>
              </a:rPr>
              <a:t> </a:t>
            </a:r>
            <a:r>
              <a:rPr lang="en-US" dirty="0" err="1">
                <a:solidFill>
                  <a:srgbClr val="002060"/>
                </a:solidFill>
              </a:rPr>
              <a:t>bồi</a:t>
            </a:r>
            <a:r>
              <a:rPr lang="en-US" dirty="0">
                <a:solidFill>
                  <a:srgbClr val="002060"/>
                </a:solidFill>
              </a:rPr>
              <a:t> </a:t>
            </a:r>
            <a:r>
              <a:rPr lang="en-US" dirty="0" err="1">
                <a:solidFill>
                  <a:srgbClr val="002060"/>
                </a:solidFill>
              </a:rPr>
              <a:t>dưỡng</a:t>
            </a:r>
            <a:r>
              <a:rPr lang="en-US" dirty="0">
                <a:solidFill>
                  <a:srgbClr val="002060"/>
                </a:solidFill>
              </a:rPr>
              <a:t> </a:t>
            </a:r>
            <a:r>
              <a:rPr lang="en-US" dirty="0" err="1">
                <a:solidFill>
                  <a:srgbClr val="002060"/>
                </a:solidFill>
              </a:rPr>
              <a:t>thông</a:t>
            </a:r>
            <a:r>
              <a:rPr lang="en-US" dirty="0">
                <a:solidFill>
                  <a:srgbClr val="002060"/>
                </a:solidFill>
              </a:rPr>
              <a:t> qua </a:t>
            </a:r>
            <a:r>
              <a:rPr lang="en-US" dirty="0" err="1">
                <a:solidFill>
                  <a:srgbClr val="002060"/>
                </a:solidFill>
              </a:rPr>
              <a:t>hoạt</a:t>
            </a:r>
            <a:r>
              <a:rPr lang="en-US" dirty="0">
                <a:solidFill>
                  <a:srgbClr val="002060"/>
                </a:solidFill>
              </a:rPr>
              <a:t> </a:t>
            </a:r>
            <a:r>
              <a:rPr lang="en-US" dirty="0" err="1">
                <a:solidFill>
                  <a:srgbClr val="002060"/>
                </a:solidFill>
              </a:rPr>
              <a:t>động</a:t>
            </a:r>
            <a:r>
              <a:rPr lang="en-US" dirty="0">
                <a:solidFill>
                  <a:srgbClr val="002060"/>
                </a:solidFill>
              </a:rPr>
              <a:t> </a:t>
            </a:r>
            <a:r>
              <a:rPr lang="en-US" dirty="0" err="1">
                <a:solidFill>
                  <a:srgbClr val="002060"/>
                </a:solidFill>
              </a:rPr>
              <a:t>cá</a:t>
            </a:r>
            <a:r>
              <a:rPr lang="en-US" dirty="0">
                <a:solidFill>
                  <a:srgbClr val="002060"/>
                </a:solidFill>
              </a:rPr>
              <a:t> </a:t>
            </a:r>
            <a:r>
              <a:rPr lang="en-US" dirty="0" err="1">
                <a:solidFill>
                  <a:srgbClr val="002060"/>
                </a:solidFill>
              </a:rPr>
              <a:t>nhân</a:t>
            </a:r>
            <a:r>
              <a:rPr lang="en-US" dirty="0">
                <a:solidFill>
                  <a:srgbClr val="002060"/>
                </a:solidFill>
              </a:rPr>
              <a:t> </a:t>
            </a:r>
            <a:r>
              <a:rPr lang="en-US" dirty="0" err="1">
                <a:solidFill>
                  <a:srgbClr val="002060"/>
                </a:solidFill>
              </a:rPr>
              <a:t>giảng</a:t>
            </a:r>
            <a:r>
              <a:rPr lang="en-US" dirty="0">
                <a:solidFill>
                  <a:srgbClr val="002060"/>
                </a:solidFill>
              </a:rPr>
              <a:t> </a:t>
            </a:r>
            <a:r>
              <a:rPr lang="en-US" dirty="0" err="1">
                <a:solidFill>
                  <a:srgbClr val="002060"/>
                </a:solidFill>
              </a:rPr>
              <a:t>dạy</a:t>
            </a:r>
            <a:r>
              <a:rPr lang="en-US" dirty="0">
                <a:solidFill>
                  <a:srgbClr val="002060"/>
                </a:solidFill>
              </a:rPr>
              <a:t>, </a:t>
            </a:r>
            <a:r>
              <a:rPr lang="en-US" dirty="0" err="1">
                <a:solidFill>
                  <a:srgbClr val="002060"/>
                </a:solidFill>
              </a:rPr>
              <a:t>nghiên</a:t>
            </a:r>
            <a:r>
              <a:rPr lang="en-US" dirty="0">
                <a:solidFill>
                  <a:srgbClr val="002060"/>
                </a:solidFill>
              </a:rPr>
              <a:t> </a:t>
            </a:r>
            <a:r>
              <a:rPr lang="en-US" dirty="0" err="1">
                <a:solidFill>
                  <a:srgbClr val="002060"/>
                </a:solidFill>
              </a:rPr>
              <a:t>cứu</a:t>
            </a:r>
            <a:r>
              <a:rPr lang="en-US" dirty="0">
                <a:solidFill>
                  <a:srgbClr val="002060"/>
                </a:solidFill>
              </a:rPr>
              <a:t> </a:t>
            </a:r>
            <a:r>
              <a:rPr lang="en-US" dirty="0" err="1">
                <a:solidFill>
                  <a:srgbClr val="002060"/>
                </a:solidFill>
              </a:rPr>
              <a:t>tài</a:t>
            </a:r>
            <a:r>
              <a:rPr lang="en-US" dirty="0">
                <a:solidFill>
                  <a:srgbClr val="002060"/>
                </a:solidFill>
              </a:rPr>
              <a:t> </a:t>
            </a:r>
            <a:r>
              <a:rPr lang="en-US" dirty="0" err="1">
                <a:solidFill>
                  <a:srgbClr val="002060"/>
                </a:solidFill>
              </a:rPr>
              <a:t>liệu</a:t>
            </a:r>
            <a:r>
              <a:rPr lang="en-US" dirty="0">
                <a:solidFill>
                  <a:srgbClr val="002060"/>
                </a:solidFill>
              </a:rPr>
              <a:t> </a:t>
            </a:r>
            <a:r>
              <a:rPr lang="en-US" dirty="0" err="1">
                <a:solidFill>
                  <a:srgbClr val="002060"/>
                </a:solidFill>
              </a:rPr>
              <a:t>ngoài</a:t>
            </a:r>
            <a:r>
              <a:rPr lang="en-US" dirty="0">
                <a:solidFill>
                  <a:srgbClr val="002060"/>
                </a:solidFill>
              </a:rPr>
              <a:t> </a:t>
            </a:r>
            <a:r>
              <a:rPr lang="en-US" dirty="0" err="1">
                <a:solidFill>
                  <a:srgbClr val="002060"/>
                </a:solidFill>
              </a:rPr>
              <a:t>ra</a:t>
            </a:r>
            <a:r>
              <a:rPr lang="en-US" dirty="0">
                <a:solidFill>
                  <a:srgbClr val="002060"/>
                </a:solidFill>
              </a:rPr>
              <a:t> </a:t>
            </a:r>
            <a:r>
              <a:rPr lang="en-US" dirty="0" err="1">
                <a:solidFill>
                  <a:srgbClr val="002060"/>
                </a:solidFill>
              </a:rPr>
              <a:t>tôi</a:t>
            </a:r>
            <a:r>
              <a:rPr lang="en-US" dirty="0">
                <a:solidFill>
                  <a:srgbClr val="002060"/>
                </a:solidFill>
              </a:rPr>
              <a:t> </a:t>
            </a:r>
            <a:r>
              <a:rPr lang="en-US" dirty="0" err="1">
                <a:solidFill>
                  <a:srgbClr val="002060"/>
                </a:solidFill>
              </a:rPr>
              <a:t>luôn</a:t>
            </a:r>
            <a:r>
              <a:rPr lang="en-US" dirty="0">
                <a:solidFill>
                  <a:srgbClr val="002060"/>
                </a:solidFill>
              </a:rPr>
              <a:t> </a:t>
            </a:r>
            <a:r>
              <a:rPr lang="en-US" dirty="0" err="1">
                <a:solidFill>
                  <a:srgbClr val="002060"/>
                </a:solidFill>
              </a:rPr>
              <a:t>học</a:t>
            </a:r>
            <a:r>
              <a:rPr lang="en-US" dirty="0">
                <a:solidFill>
                  <a:srgbClr val="002060"/>
                </a:solidFill>
              </a:rPr>
              <a:t> </a:t>
            </a:r>
            <a:r>
              <a:rPr lang="en-US" dirty="0" err="1">
                <a:solidFill>
                  <a:srgbClr val="002060"/>
                </a:solidFill>
              </a:rPr>
              <a:t>hỏi</a:t>
            </a:r>
            <a:r>
              <a:rPr lang="en-US" dirty="0">
                <a:solidFill>
                  <a:srgbClr val="002060"/>
                </a:solidFill>
              </a:rPr>
              <a:t> </a:t>
            </a:r>
            <a:r>
              <a:rPr lang="en-US" dirty="0" err="1">
                <a:solidFill>
                  <a:srgbClr val="002060"/>
                </a:solidFill>
              </a:rPr>
              <a:t>về</a:t>
            </a:r>
            <a:r>
              <a:rPr lang="en-US" dirty="0">
                <a:solidFill>
                  <a:srgbClr val="002060"/>
                </a:solidFill>
              </a:rPr>
              <a:t> </a:t>
            </a:r>
            <a:r>
              <a:rPr lang="en-US" dirty="0" err="1">
                <a:solidFill>
                  <a:srgbClr val="002060"/>
                </a:solidFill>
              </a:rPr>
              <a:t>chuyên</a:t>
            </a:r>
            <a:r>
              <a:rPr lang="en-US" dirty="0">
                <a:solidFill>
                  <a:srgbClr val="002060"/>
                </a:solidFill>
              </a:rPr>
              <a:t> </a:t>
            </a:r>
            <a:r>
              <a:rPr lang="en-US" dirty="0" err="1">
                <a:solidFill>
                  <a:srgbClr val="002060"/>
                </a:solidFill>
              </a:rPr>
              <a:t>môn</a:t>
            </a:r>
            <a:r>
              <a:rPr lang="en-US" dirty="0">
                <a:solidFill>
                  <a:srgbClr val="002060"/>
                </a:solidFill>
              </a:rPr>
              <a:t>, </a:t>
            </a:r>
            <a:r>
              <a:rPr lang="en-US" dirty="0" err="1">
                <a:solidFill>
                  <a:srgbClr val="002060"/>
                </a:solidFill>
              </a:rPr>
              <a:t>phương</a:t>
            </a:r>
            <a:r>
              <a:rPr lang="en-US" dirty="0">
                <a:solidFill>
                  <a:srgbClr val="002060"/>
                </a:solidFill>
              </a:rPr>
              <a:t> </a:t>
            </a:r>
            <a:r>
              <a:rPr lang="en-US" dirty="0" err="1">
                <a:solidFill>
                  <a:srgbClr val="002060"/>
                </a:solidFill>
              </a:rPr>
              <a:t>pháp</a:t>
            </a:r>
            <a:r>
              <a:rPr lang="en-US" dirty="0">
                <a:solidFill>
                  <a:srgbClr val="002060"/>
                </a:solidFill>
              </a:rPr>
              <a:t> </a:t>
            </a:r>
            <a:r>
              <a:rPr lang="en-US" dirty="0" err="1">
                <a:solidFill>
                  <a:srgbClr val="002060"/>
                </a:solidFill>
              </a:rPr>
              <a:t>tổ</a:t>
            </a:r>
            <a:r>
              <a:rPr lang="en-US" dirty="0">
                <a:solidFill>
                  <a:srgbClr val="002060"/>
                </a:solidFill>
              </a:rPr>
              <a:t> </a:t>
            </a:r>
            <a:r>
              <a:rPr lang="en-US" dirty="0" err="1">
                <a:solidFill>
                  <a:srgbClr val="002060"/>
                </a:solidFill>
              </a:rPr>
              <a:t>chức</a:t>
            </a:r>
            <a:r>
              <a:rPr lang="en-US" dirty="0">
                <a:solidFill>
                  <a:srgbClr val="002060"/>
                </a:solidFill>
              </a:rPr>
              <a:t>, </a:t>
            </a:r>
            <a:r>
              <a:rPr lang="en-US" dirty="0" err="1">
                <a:solidFill>
                  <a:srgbClr val="002060"/>
                </a:solidFill>
              </a:rPr>
              <a:t>cách</a:t>
            </a:r>
            <a:r>
              <a:rPr lang="en-US" dirty="0">
                <a:solidFill>
                  <a:srgbClr val="002060"/>
                </a:solidFill>
              </a:rPr>
              <a:t> </a:t>
            </a:r>
            <a:r>
              <a:rPr lang="en-US" dirty="0" err="1">
                <a:solidFill>
                  <a:srgbClr val="002060"/>
                </a:solidFill>
              </a:rPr>
              <a:t>sửa</a:t>
            </a:r>
            <a:r>
              <a:rPr lang="en-US" dirty="0">
                <a:solidFill>
                  <a:srgbClr val="002060"/>
                </a:solidFill>
              </a:rPr>
              <a:t> </a:t>
            </a:r>
            <a:r>
              <a:rPr lang="en-US" dirty="0" err="1">
                <a:solidFill>
                  <a:srgbClr val="002060"/>
                </a:solidFill>
              </a:rPr>
              <a:t>ngọng</a:t>
            </a:r>
            <a:r>
              <a:rPr lang="en-US" dirty="0">
                <a:solidFill>
                  <a:srgbClr val="002060"/>
                </a:solidFill>
              </a:rPr>
              <a:t>, </a:t>
            </a:r>
            <a:r>
              <a:rPr lang="en-US" dirty="0" err="1">
                <a:solidFill>
                  <a:srgbClr val="002060"/>
                </a:solidFill>
              </a:rPr>
              <a:t>cách</a:t>
            </a:r>
            <a:r>
              <a:rPr lang="en-US" dirty="0">
                <a:solidFill>
                  <a:srgbClr val="002060"/>
                </a:solidFill>
              </a:rPr>
              <a:t> </a:t>
            </a:r>
            <a:r>
              <a:rPr lang="en-US" dirty="0" err="1">
                <a:solidFill>
                  <a:srgbClr val="002060"/>
                </a:solidFill>
              </a:rPr>
              <a:t>kích</a:t>
            </a:r>
            <a:r>
              <a:rPr lang="en-US" dirty="0">
                <a:solidFill>
                  <a:srgbClr val="002060"/>
                </a:solidFill>
              </a:rPr>
              <a:t> </a:t>
            </a:r>
            <a:r>
              <a:rPr lang="en-US" dirty="0" err="1">
                <a:solidFill>
                  <a:srgbClr val="002060"/>
                </a:solidFill>
              </a:rPr>
              <a:t>thích</a:t>
            </a:r>
            <a:r>
              <a:rPr lang="en-US" dirty="0">
                <a:solidFill>
                  <a:srgbClr val="002060"/>
                </a:solidFill>
              </a:rPr>
              <a:t> </a:t>
            </a:r>
            <a:r>
              <a:rPr lang="en-US" dirty="0" err="1">
                <a:solidFill>
                  <a:srgbClr val="002060"/>
                </a:solidFill>
              </a:rPr>
              <a:t>trẻ</a:t>
            </a:r>
            <a:r>
              <a:rPr lang="en-US" dirty="0">
                <a:solidFill>
                  <a:srgbClr val="002060"/>
                </a:solidFill>
              </a:rPr>
              <a:t> </a:t>
            </a:r>
            <a:r>
              <a:rPr lang="en-US" dirty="0" err="1">
                <a:solidFill>
                  <a:srgbClr val="002060"/>
                </a:solidFill>
              </a:rPr>
              <a:t>phát</a:t>
            </a:r>
            <a:r>
              <a:rPr lang="en-US" dirty="0">
                <a:solidFill>
                  <a:srgbClr val="002060"/>
                </a:solidFill>
              </a:rPr>
              <a:t> </a:t>
            </a:r>
            <a:r>
              <a:rPr lang="en-US" dirty="0" err="1">
                <a:solidFill>
                  <a:srgbClr val="002060"/>
                </a:solidFill>
              </a:rPr>
              <a:t>âm</a:t>
            </a:r>
            <a:r>
              <a:rPr lang="en-US" dirty="0">
                <a:solidFill>
                  <a:srgbClr val="002060"/>
                </a:solidFill>
              </a:rPr>
              <a:t>, </a:t>
            </a:r>
            <a:r>
              <a:rPr lang="en-US" dirty="0" err="1">
                <a:solidFill>
                  <a:srgbClr val="002060"/>
                </a:solidFill>
              </a:rPr>
              <a:t>phát</a:t>
            </a:r>
            <a:r>
              <a:rPr lang="en-US" dirty="0">
                <a:solidFill>
                  <a:srgbClr val="002060"/>
                </a:solidFill>
              </a:rPr>
              <a:t> </a:t>
            </a:r>
            <a:r>
              <a:rPr lang="en-US" dirty="0" err="1">
                <a:solidFill>
                  <a:srgbClr val="002060"/>
                </a:solidFill>
              </a:rPr>
              <a:t>triển</a:t>
            </a:r>
            <a:r>
              <a:rPr lang="en-US" dirty="0">
                <a:solidFill>
                  <a:srgbClr val="002060"/>
                </a:solidFill>
              </a:rPr>
              <a:t> </a:t>
            </a:r>
            <a:r>
              <a:rPr lang="en-US" dirty="0" err="1">
                <a:solidFill>
                  <a:srgbClr val="002060"/>
                </a:solidFill>
              </a:rPr>
              <a:t>ngôn</a:t>
            </a:r>
            <a:r>
              <a:rPr lang="en-US" dirty="0">
                <a:solidFill>
                  <a:srgbClr val="002060"/>
                </a:solidFill>
              </a:rPr>
              <a:t> </a:t>
            </a:r>
            <a:r>
              <a:rPr lang="en-US" dirty="0" err="1">
                <a:solidFill>
                  <a:srgbClr val="002060"/>
                </a:solidFill>
              </a:rPr>
              <a:t>ngữ</a:t>
            </a:r>
            <a:r>
              <a:rPr lang="en-US" dirty="0">
                <a:solidFill>
                  <a:srgbClr val="002060"/>
                </a:solidFill>
              </a:rPr>
              <a:t> </a:t>
            </a:r>
            <a:r>
              <a:rPr lang="en-US" dirty="0" err="1">
                <a:solidFill>
                  <a:srgbClr val="002060"/>
                </a:solidFill>
              </a:rPr>
              <a:t>từ</a:t>
            </a:r>
            <a:r>
              <a:rPr lang="en-US" dirty="0">
                <a:solidFill>
                  <a:srgbClr val="002060"/>
                </a:solidFill>
              </a:rPr>
              <a:t> </a:t>
            </a:r>
            <a:r>
              <a:rPr lang="en-US" dirty="0" err="1">
                <a:solidFill>
                  <a:srgbClr val="002060"/>
                </a:solidFill>
              </a:rPr>
              <a:t>đồng</a:t>
            </a:r>
            <a:r>
              <a:rPr lang="en-US" dirty="0">
                <a:solidFill>
                  <a:srgbClr val="002060"/>
                </a:solidFill>
              </a:rPr>
              <a:t> </a:t>
            </a:r>
            <a:r>
              <a:rPr lang="en-US" dirty="0" err="1">
                <a:solidFill>
                  <a:srgbClr val="002060"/>
                </a:solidFill>
              </a:rPr>
              <a:t>nghiệp</a:t>
            </a:r>
            <a:r>
              <a:rPr lang="en-US" dirty="0">
                <a:solidFill>
                  <a:srgbClr val="002060"/>
                </a:solidFill>
              </a:rPr>
              <a:t> qua </a:t>
            </a:r>
            <a:r>
              <a:rPr lang="en-US" dirty="0" err="1">
                <a:solidFill>
                  <a:srgbClr val="002060"/>
                </a:solidFill>
              </a:rPr>
              <a:t>các</a:t>
            </a:r>
            <a:r>
              <a:rPr lang="en-US" dirty="0">
                <a:solidFill>
                  <a:srgbClr val="002060"/>
                </a:solidFill>
              </a:rPr>
              <a:t> </a:t>
            </a:r>
            <a:r>
              <a:rPr lang="en-US" dirty="0" err="1">
                <a:solidFill>
                  <a:srgbClr val="002060"/>
                </a:solidFill>
              </a:rPr>
              <a:t>buổi</a:t>
            </a:r>
            <a:r>
              <a:rPr lang="en-US" dirty="0">
                <a:solidFill>
                  <a:srgbClr val="002060"/>
                </a:solidFill>
              </a:rPr>
              <a:t> </a:t>
            </a:r>
            <a:r>
              <a:rPr lang="en-US" dirty="0" err="1">
                <a:solidFill>
                  <a:srgbClr val="002060"/>
                </a:solidFill>
              </a:rPr>
              <a:t>sinh</a:t>
            </a:r>
            <a:r>
              <a:rPr lang="en-US" dirty="0">
                <a:solidFill>
                  <a:srgbClr val="002060"/>
                </a:solidFill>
              </a:rPr>
              <a:t> </a:t>
            </a:r>
            <a:r>
              <a:rPr lang="en-US" dirty="0" err="1">
                <a:solidFill>
                  <a:srgbClr val="002060"/>
                </a:solidFill>
              </a:rPr>
              <a:t>hoạt</a:t>
            </a:r>
            <a:r>
              <a:rPr lang="en-US" dirty="0">
                <a:solidFill>
                  <a:srgbClr val="002060"/>
                </a:solidFill>
              </a:rPr>
              <a:t> </a:t>
            </a:r>
            <a:r>
              <a:rPr lang="en-US" dirty="0" err="1">
                <a:solidFill>
                  <a:srgbClr val="002060"/>
                </a:solidFill>
              </a:rPr>
              <a:t>chuyên</a:t>
            </a:r>
            <a:r>
              <a:rPr lang="en-US" dirty="0">
                <a:solidFill>
                  <a:srgbClr val="002060"/>
                </a:solidFill>
              </a:rPr>
              <a:t> </a:t>
            </a:r>
            <a:r>
              <a:rPr lang="en-US" dirty="0" err="1">
                <a:solidFill>
                  <a:srgbClr val="002060"/>
                </a:solidFill>
              </a:rPr>
              <a:t>môn</a:t>
            </a:r>
            <a:r>
              <a:rPr lang="en-US" dirty="0">
                <a:solidFill>
                  <a:srgbClr val="002060"/>
                </a:solidFill>
              </a:rPr>
              <a:t> </a:t>
            </a:r>
            <a:r>
              <a:rPr lang="en-US" dirty="0" err="1">
                <a:solidFill>
                  <a:srgbClr val="002060"/>
                </a:solidFill>
              </a:rPr>
              <a:t>hàng</a:t>
            </a:r>
            <a:r>
              <a:rPr lang="en-US" dirty="0">
                <a:solidFill>
                  <a:srgbClr val="002060"/>
                </a:solidFill>
              </a:rPr>
              <a:t> </a:t>
            </a:r>
            <a:r>
              <a:rPr lang="en-US" dirty="0" err="1">
                <a:solidFill>
                  <a:srgbClr val="002060"/>
                </a:solidFill>
              </a:rPr>
              <a:t>tuần</a:t>
            </a:r>
            <a:r>
              <a:rPr lang="en-US" dirty="0">
                <a:solidFill>
                  <a:srgbClr val="002060"/>
                </a:solidFill>
              </a:rPr>
              <a:t>. </a:t>
            </a:r>
            <a:r>
              <a:rPr lang="en-US" dirty="0" err="1">
                <a:solidFill>
                  <a:srgbClr val="002060"/>
                </a:solidFill>
              </a:rPr>
              <a:t>Trước</a:t>
            </a:r>
            <a:r>
              <a:rPr lang="en-US" dirty="0">
                <a:solidFill>
                  <a:srgbClr val="002060"/>
                </a:solidFill>
              </a:rPr>
              <a:t> </a:t>
            </a:r>
            <a:r>
              <a:rPr lang="en-US" dirty="0" err="1">
                <a:solidFill>
                  <a:srgbClr val="002060"/>
                </a:solidFill>
              </a:rPr>
              <a:t>khi</a:t>
            </a:r>
            <a:r>
              <a:rPr lang="en-US" dirty="0">
                <a:solidFill>
                  <a:srgbClr val="002060"/>
                </a:solidFill>
              </a:rPr>
              <a:t> </a:t>
            </a:r>
            <a:r>
              <a:rPr lang="en-US" dirty="0" err="1">
                <a:solidFill>
                  <a:srgbClr val="002060"/>
                </a:solidFill>
              </a:rPr>
              <a:t>tham</a:t>
            </a:r>
            <a:r>
              <a:rPr lang="en-US" dirty="0">
                <a:solidFill>
                  <a:srgbClr val="002060"/>
                </a:solidFill>
              </a:rPr>
              <a:t> </a:t>
            </a:r>
            <a:r>
              <a:rPr lang="en-US" dirty="0" err="1">
                <a:solidFill>
                  <a:srgbClr val="002060"/>
                </a:solidFill>
              </a:rPr>
              <a:t>gia</a:t>
            </a:r>
            <a:r>
              <a:rPr lang="en-US" dirty="0">
                <a:solidFill>
                  <a:srgbClr val="002060"/>
                </a:solidFill>
              </a:rPr>
              <a:t> </a:t>
            </a:r>
            <a:r>
              <a:rPr lang="en-US" dirty="0" err="1">
                <a:solidFill>
                  <a:srgbClr val="002060"/>
                </a:solidFill>
              </a:rPr>
              <a:t>các</a:t>
            </a:r>
            <a:r>
              <a:rPr lang="en-US" dirty="0">
                <a:solidFill>
                  <a:srgbClr val="002060"/>
                </a:solidFill>
              </a:rPr>
              <a:t> </a:t>
            </a:r>
            <a:r>
              <a:rPr lang="en-US" dirty="0" err="1">
                <a:solidFill>
                  <a:srgbClr val="002060"/>
                </a:solidFill>
              </a:rPr>
              <a:t>buổi</a:t>
            </a:r>
            <a:r>
              <a:rPr lang="en-US" dirty="0">
                <a:solidFill>
                  <a:srgbClr val="002060"/>
                </a:solidFill>
              </a:rPr>
              <a:t> </a:t>
            </a:r>
            <a:r>
              <a:rPr lang="en-US" dirty="0" err="1">
                <a:solidFill>
                  <a:srgbClr val="002060"/>
                </a:solidFill>
              </a:rPr>
              <a:t>sinh</a:t>
            </a:r>
            <a:r>
              <a:rPr lang="en-US" dirty="0">
                <a:solidFill>
                  <a:srgbClr val="002060"/>
                </a:solidFill>
              </a:rPr>
              <a:t> </a:t>
            </a:r>
            <a:r>
              <a:rPr lang="en-US" dirty="0" err="1">
                <a:solidFill>
                  <a:srgbClr val="002060"/>
                </a:solidFill>
              </a:rPr>
              <a:t>hoạt</a:t>
            </a:r>
            <a:r>
              <a:rPr lang="en-US" dirty="0">
                <a:solidFill>
                  <a:srgbClr val="002060"/>
                </a:solidFill>
              </a:rPr>
              <a:t> </a:t>
            </a:r>
            <a:r>
              <a:rPr lang="en-US" dirty="0" err="1">
                <a:solidFill>
                  <a:srgbClr val="002060"/>
                </a:solidFill>
              </a:rPr>
              <a:t>tôi</a:t>
            </a:r>
            <a:r>
              <a:rPr lang="en-US" dirty="0">
                <a:solidFill>
                  <a:srgbClr val="002060"/>
                </a:solidFill>
              </a:rPr>
              <a:t> </a:t>
            </a:r>
            <a:r>
              <a:rPr lang="en-US" dirty="0" err="1">
                <a:solidFill>
                  <a:srgbClr val="002060"/>
                </a:solidFill>
              </a:rPr>
              <a:t>thường</a:t>
            </a:r>
            <a:r>
              <a:rPr lang="en-US" dirty="0">
                <a:solidFill>
                  <a:srgbClr val="002060"/>
                </a:solidFill>
              </a:rPr>
              <a:t> </a:t>
            </a:r>
            <a:r>
              <a:rPr lang="en-US" dirty="0" err="1">
                <a:solidFill>
                  <a:srgbClr val="002060"/>
                </a:solidFill>
              </a:rPr>
              <a:t>nghiên</a:t>
            </a:r>
            <a:r>
              <a:rPr lang="en-US" dirty="0">
                <a:solidFill>
                  <a:srgbClr val="002060"/>
                </a:solidFill>
              </a:rPr>
              <a:t> </a:t>
            </a:r>
            <a:r>
              <a:rPr lang="en-US" dirty="0" err="1">
                <a:solidFill>
                  <a:srgbClr val="002060"/>
                </a:solidFill>
              </a:rPr>
              <a:t>cứu</a:t>
            </a:r>
            <a:r>
              <a:rPr lang="en-US" dirty="0">
                <a:solidFill>
                  <a:srgbClr val="002060"/>
                </a:solidFill>
              </a:rPr>
              <a:t> </a:t>
            </a:r>
            <a:r>
              <a:rPr lang="en-US" dirty="0" err="1">
                <a:solidFill>
                  <a:srgbClr val="002060"/>
                </a:solidFill>
              </a:rPr>
              <a:t>trước</a:t>
            </a:r>
            <a:r>
              <a:rPr lang="en-US" dirty="0">
                <a:solidFill>
                  <a:srgbClr val="002060"/>
                </a:solidFill>
              </a:rPr>
              <a:t> </a:t>
            </a:r>
            <a:r>
              <a:rPr lang="en-US" dirty="0" err="1">
                <a:solidFill>
                  <a:srgbClr val="002060"/>
                </a:solidFill>
              </a:rPr>
              <a:t>tài</a:t>
            </a:r>
            <a:r>
              <a:rPr lang="en-US" dirty="0">
                <a:solidFill>
                  <a:srgbClr val="002060"/>
                </a:solidFill>
              </a:rPr>
              <a:t> </a:t>
            </a:r>
            <a:r>
              <a:rPr lang="en-US" dirty="0" err="1">
                <a:solidFill>
                  <a:srgbClr val="002060"/>
                </a:solidFill>
              </a:rPr>
              <a:t>liệu</a:t>
            </a:r>
            <a:r>
              <a:rPr lang="en-US" dirty="0">
                <a:solidFill>
                  <a:srgbClr val="002060"/>
                </a:solidFill>
              </a:rPr>
              <a:t>, </a:t>
            </a:r>
            <a:r>
              <a:rPr lang="en-US" dirty="0" err="1">
                <a:solidFill>
                  <a:srgbClr val="002060"/>
                </a:solidFill>
              </a:rPr>
              <a:t>tôi</a:t>
            </a:r>
            <a:r>
              <a:rPr lang="en-US" dirty="0">
                <a:solidFill>
                  <a:srgbClr val="002060"/>
                </a:solidFill>
              </a:rPr>
              <a:t> </a:t>
            </a:r>
            <a:r>
              <a:rPr lang="en-US" dirty="0" err="1">
                <a:solidFill>
                  <a:srgbClr val="002060"/>
                </a:solidFill>
              </a:rPr>
              <a:t>luôn</a:t>
            </a:r>
            <a:r>
              <a:rPr lang="en-US" dirty="0">
                <a:solidFill>
                  <a:srgbClr val="002060"/>
                </a:solidFill>
              </a:rPr>
              <a:t> </a:t>
            </a:r>
            <a:r>
              <a:rPr lang="en-US" dirty="0" err="1">
                <a:solidFill>
                  <a:srgbClr val="002060"/>
                </a:solidFill>
              </a:rPr>
              <a:t>đưa</a:t>
            </a:r>
            <a:r>
              <a:rPr lang="en-US" dirty="0">
                <a:solidFill>
                  <a:srgbClr val="002060"/>
                </a:solidFill>
              </a:rPr>
              <a:t> </a:t>
            </a:r>
            <a:r>
              <a:rPr lang="en-US" dirty="0" err="1">
                <a:solidFill>
                  <a:srgbClr val="002060"/>
                </a:solidFill>
              </a:rPr>
              <a:t>ra</a:t>
            </a:r>
            <a:r>
              <a:rPr lang="en-US" dirty="0">
                <a:solidFill>
                  <a:srgbClr val="002060"/>
                </a:solidFill>
              </a:rPr>
              <a:t> </a:t>
            </a:r>
            <a:r>
              <a:rPr lang="en-US" dirty="0" err="1">
                <a:solidFill>
                  <a:srgbClr val="002060"/>
                </a:solidFill>
              </a:rPr>
              <a:t>những</a:t>
            </a:r>
            <a:r>
              <a:rPr lang="en-US" dirty="0">
                <a:solidFill>
                  <a:srgbClr val="002060"/>
                </a:solidFill>
              </a:rPr>
              <a:t> </a:t>
            </a:r>
            <a:r>
              <a:rPr lang="en-US" dirty="0" err="1">
                <a:solidFill>
                  <a:srgbClr val="002060"/>
                </a:solidFill>
              </a:rPr>
              <a:t>gì</a:t>
            </a:r>
            <a:r>
              <a:rPr lang="en-US" dirty="0">
                <a:solidFill>
                  <a:srgbClr val="002060"/>
                </a:solidFill>
              </a:rPr>
              <a:t> </a:t>
            </a:r>
            <a:r>
              <a:rPr lang="en-US" dirty="0" err="1">
                <a:solidFill>
                  <a:srgbClr val="002060"/>
                </a:solidFill>
              </a:rPr>
              <a:t>khó</a:t>
            </a:r>
            <a:r>
              <a:rPr lang="en-US" dirty="0">
                <a:solidFill>
                  <a:srgbClr val="002060"/>
                </a:solidFill>
              </a:rPr>
              <a:t> </a:t>
            </a:r>
            <a:r>
              <a:rPr lang="en-US" dirty="0" err="1">
                <a:solidFill>
                  <a:srgbClr val="002060"/>
                </a:solidFill>
              </a:rPr>
              <a:t>khăn,vướng</a:t>
            </a:r>
            <a:r>
              <a:rPr lang="en-US" dirty="0">
                <a:solidFill>
                  <a:srgbClr val="002060"/>
                </a:solidFill>
              </a:rPr>
              <a:t> </a:t>
            </a:r>
            <a:r>
              <a:rPr lang="en-US" dirty="0" err="1">
                <a:solidFill>
                  <a:srgbClr val="002060"/>
                </a:solidFill>
              </a:rPr>
              <a:t>mắc</a:t>
            </a:r>
            <a:r>
              <a:rPr lang="en-US" dirty="0">
                <a:solidFill>
                  <a:srgbClr val="002060"/>
                </a:solidFill>
              </a:rPr>
              <a:t> </a:t>
            </a:r>
            <a:r>
              <a:rPr lang="en-US" dirty="0" err="1">
                <a:solidFill>
                  <a:srgbClr val="002060"/>
                </a:solidFill>
              </a:rPr>
              <a:t>để</a:t>
            </a:r>
            <a:r>
              <a:rPr lang="en-US" dirty="0">
                <a:solidFill>
                  <a:srgbClr val="002060"/>
                </a:solidFill>
              </a:rPr>
              <a:t> </a:t>
            </a:r>
            <a:r>
              <a:rPr lang="en-US" dirty="0" err="1">
                <a:solidFill>
                  <a:srgbClr val="002060"/>
                </a:solidFill>
              </a:rPr>
              <a:t>tham</a:t>
            </a:r>
            <a:r>
              <a:rPr lang="en-US" dirty="0">
                <a:solidFill>
                  <a:srgbClr val="002060"/>
                </a:solidFill>
              </a:rPr>
              <a:t> </a:t>
            </a:r>
            <a:r>
              <a:rPr lang="en-US" dirty="0" err="1">
                <a:solidFill>
                  <a:srgbClr val="002060"/>
                </a:solidFill>
              </a:rPr>
              <a:t>khảo</a:t>
            </a:r>
            <a:r>
              <a:rPr lang="en-US" dirty="0">
                <a:solidFill>
                  <a:srgbClr val="002060"/>
                </a:solidFill>
              </a:rPr>
              <a:t> ý </a:t>
            </a:r>
            <a:r>
              <a:rPr lang="en-US" dirty="0" err="1">
                <a:solidFill>
                  <a:srgbClr val="002060"/>
                </a:solidFill>
              </a:rPr>
              <a:t>kiến</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đồng</a:t>
            </a:r>
            <a:r>
              <a:rPr lang="en-US" dirty="0">
                <a:solidFill>
                  <a:srgbClr val="002060"/>
                </a:solidFill>
              </a:rPr>
              <a:t> </a:t>
            </a:r>
            <a:r>
              <a:rPr lang="en-US" dirty="0" err="1">
                <a:solidFill>
                  <a:srgbClr val="002060"/>
                </a:solidFill>
              </a:rPr>
              <a:t>nghiệp</a:t>
            </a:r>
            <a:r>
              <a:rPr lang="en-US" dirty="0">
                <a:solidFill>
                  <a:srgbClr val="002060"/>
                </a:solidFill>
              </a:rPr>
              <a:t> </a:t>
            </a:r>
            <a:r>
              <a:rPr lang="en-US" dirty="0" err="1">
                <a:solidFill>
                  <a:srgbClr val="002060"/>
                </a:solidFill>
              </a:rPr>
              <a:t>để</a:t>
            </a:r>
            <a:r>
              <a:rPr lang="en-US" dirty="0">
                <a:solidFill>
                  <a:srgbClr val="002060"/>
                </a:solidFill>
              </a:rPr>
              <a:t> </a:t>
            </a:r>
            <a:r>
              <a:rPr lang="en-US" dirty="0" err="1">
                <a:solidFill>
                  <a:srgbClr val="002060"/>
                </a:solidFill>
              </a:rPr>
              <a:t>từ</a:t>
            </a:r>
            <a:r>
              <a:rPr lang="en-US" dirty="0">
                <a:solidFill>
                  <a:srgbClr val="002060"/>
                </a:solidFill>
              </a:rPr>
              <a:t> </a:t>
            </a:r>
            <a:r>
              <a:rPr lang="en-US" dirty="0" err="1">
                <a:solidFill>
                  <a:srgbClr val="002060"/>
                </a:solidFill>
              </a:rPr>
              <a:t>đó</a:t>
            </a:r>
            <a:r>
              <a:rPr lang="en-US" dirty="0">
                <a:solidFill>
                  <a:srgbClr val="002060"/>
                </a:solidFill>
              </a:rPr>
              <a:t> </a:t>
            </a:r>
            <a:r>
              <a:rPr lang="en-US" dirty="0" err="1">
                <a:solidFill>
                  <a:srgbClr val="002060"/>
                </a:solidFill>
              </a:rPr>
              <a:t>đúc</a:t>
            </a:r>
            <a:r>
              <a:rPr lang="en-US" dirty="0">
                <a:solidFill>
                  <a:srgbClr val="002060"/>
                </a:solidFill>
              </a:rPr>
              <a:t> </a:t>
            </a:r>
            <a:r>
              <a:rPr lang="en-US" dirty="0" err="1">
                <a:solidFill>
                  <a:srgbClr val="002060"/>
                </a:solidFill>
              </a:rPr>
              <a:t>kết</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học</a:t>
            </a:r>
            <a:r>
              <a:rPr lang="en-US" dirty="0">
                <a:solidFill>
                  <a:srgbClr val="002060"/>
                </a:solidFill>
              </a:rPr>
              <a:t> </a:t>
            </a:r>
            <a:r>
              <a:rPr lang="en-US" dirty="0" err="1">
                <a:solidFill>
                  <a:srgbClr val="002060"/>
                </a:solidFill>
              </a:rPr>
              <a:t>hỏi</a:t>
            </a:r>
            <a:r>
              <a:rPr lang="en-US" dirty="0">
                <a:solidFill>
                  <a:srgbClr val="002060"/>
                </a:solidFill>
              </a:rPr>
              <a:t> </a:t>
            </a:r>
            <a:r>
              <a:rPr lang="en-US" dirty="0" err="1">
                <a:solidFill>
                  <a:srgbClr val="002060"/>
                </a:solidFill>
              </a:rPr>
              <a:t>những</a:t>
            </a:r>
            <a:r>
              <a:rPr lang="en-US" dirty="0">
                <a:solidFill>
                  <a:srgbClr val="002060"/>
                </a:solidFill>
              </a:rPr>
              <a:t> </a:t>
            </a:r>
            <a:r>
              <a:rPr lang="en-US" dirty="0" err="1">
                <a:solidFill>
                  <a:srgbClr val="002060"/>
                </a:solidFill>
              </a:rPr>
              <a:t>kinh</a:t>
            </a:r>
            <a:r>
              <a:rPr lang="en-US" dirty="0">
                <a:solidFill>
                  <a:srgbClr val="002060"/>
                </a:solidFill>
              </a:rPr>
              <a:t> </a:t>
            </a:r>
            <a:r>
              <a:rPr lang="en-US" dirty="0" err="1">
                <a:solidFill>
                  <a:srgbClr val="002060"/>
                </a:solidFill>
              </a:rPr>
              <a:t>nghiệm</a:t>
            </a:r>
            <a:r>
              <a:rPr lang="en-US" dirty="0">
                <a:solidFill>
                  <a:srgbClr val="002060"/>
                </a:solidFill>
              </a:rPr>
              <a:t> </a:t>
            </a:r>
            <a:r>
              <a:rPr lang="en-US" dirty="0" err="1">
                <a:solidFill>
                  <a:srgbClr val="002060"/>
                </a:solidFill>
              </a:rPr>
              <a:t>cho</a:t>
            </a:r>
            <a:r>
              <a:rPr lang="en-US" dirty="0">
                <a:solidFill>
                  <a:srgbClr val="002060"/>
                </a:solidFill>
              </a:rPr>
              <a:t> </a:t>
            </a:r>
            <a:r>
              <a:rPr lang="en-US" dirty="0" err="1">
                <a:solidFill>
                  <a:srgbClr val="002060"/>
                </a:solidFill>
              </a:rPr>
              <a:t>bản</a:t>
            </a:r>
            <a:r>
              <a:rPr lang="en-US" dirty="0">
                <a:solidFill>
                  <a:srgbClr val="002060"/>
                </a:solidFill>
              </a:rPr>
              <a:t> </a:t>
            </a:r>
            <a:r>
              <a:rPr lang="en-US" dirty="0" err="1">
                <a:solidFill>
                  <a:srgbClr val="002060"/>
                </a:solidFill>
              </a:rPr>
              <a:t>thân</a:t>
            </a:r>
            <a:r>
              <a:rPr lang="en-US" dirty="0">
                <a:solidFill>
                  <a:srgbClr val="002060"/>
                </a:solidFill>
              </a:rPr>
              <a:t> </a:t>
            </a:r>
            <a:r>
              <a:rPr lang="en-US" dirty="0" err="1">
                <a:solidFill>
                  <a:srgbClr val="002060"/>
                </a:solidFill>
              </a:rPr>
              <a:t>mình</a:t>
            </a:r>
            <a:r>
              <a:rPr lang="en-US" dirty="0" smtClean="0">
                <a:solidFill>
                  <a:srgbClr val="002060"/>
                </a:solidFill>
              </a:rPr>
              <a:t>.</a:t>
            </a:r>
            <a:endParaRPr lang="vi-VN" dirty="0" smtClean="0">
              <a:solidFill>
                <a:srgbClr val="002060"/>
              </a:solidFill>
            </a:endParaRPr>
          </a:p>
          <a:p>
            <a:r>
              <a:rPr lang="en-US" dirty="0" err="1">
                <a:solidFill>
                  <a:srgbClr val="002060"/>
                </a:solidFill>
              </a:rPr>
              <a:t>Tôi</a:t>
            </a:r>
            <a:r>
              <a:rPr lang="en-US" dirty="0">
                <a:solidFill>
                  <a:srgbClr val="002060"/>
                </a:solidFill>
              </a:rPr>
              <a:t> </a:t>
            </a:r>
            <a:r>
              <a:rPr lang="en-US" dirty="0" err="1">
                <a:solidFill>
                  <a:srgbClr val="002060"/>
                </a:solidFill>
              </a:rPr>
              <a:t>có</a:t>
            </a:r>
            <a:r>
              <a:rPr lang="en-US" dirty="0">
                <a:solidFill>
                  <a:srgbClr val="002060"/>
                </a:solidFill>
              </a:rPr>
              <a:t> </a:t>
            </a:r>
            <a:r>
              <a:rPr lang="en-US" dirty="0" err="1">
                <a:solidFill>
                  <a:srgbClr val="002060"/>
                </a:solidFill>
              </a:rPr>
              <a:t>thể</a:t>
            </a:r>
            <a:r>
              <a:rPr lang="en-US" dirty="0">
                <a:solidFill>
                  <a:srgbClr val="002060"/>
                </a:solidFill>
              </a:rPr>
              <a:t> </a:t>
            </a:r>
            <a:r>
              <a:rPr lang="en-US" dirty="0" err="1">
                <a:solidFill>
                  <a:srgbClr val="002060"/>
                </a:solidFill>
              </a:rPr>
              <a:t>tìm</a:t>
            </a:r>
            <a:r>
              <a:rPr lang="en-US" dirty="0">
                <a:solidFill>
                  <a:srgbClr val="002060"/>
                </a:solidFill>
              </a:rPr>
              <a:t> </a:t>
            </a:r>
            <a:r>
              <a:rPr lang="en-US" dirty="0" err="1">
                <a:solidFill>
                  <a:srgbClr val="002060"/>
                </a:solidFill>
              </a:rPr>
              <a:t>tài</a:t>
            </a:r>
            <a:r>
              <a:rPr lang="en-US" dirty="0">
                <a:solidFill>
                  <a:srgbClr val="002060"/>
                </a:solidFill>
              </a:rPr>
              <a:t> </a:t>
            </a:r>
            <a:r>
              <a:rPr lang="en-US" dirty="0" err="1">
                <a:solidFill>
                  <a:srgbClr val="002060"/>
                </a:solidFill>
              </a:rPr>
              <a:t>liệu</a:t>
            </a:r>
            <a:r>
              <a:rPr lang="en-US" dirty="0">
                <a:solidFill>
                  <a:srgbClr val="002060"/>
                </a:solidFill>
              </a:rPr>
              <a:t> </a:t>
            </a:r>
            <a:r>
              <a:rPr lang="en-US" dirty="0" err="1">
                <a:solidFill>
                  <a:srgbClr val="002060"/>
                </a:solidFill>
              </a:rPr>
              <a:t>bồi</a:t>
            </a:r>
            <a:r>
              <a:rPr lang="en-US" dirty="0">
                <a:solidFill>
                  <a:srgbClr val="002060"/>
                </a:solidFill>
              </a:rPr>
              <a:t> </a:t>
            </a:r>
            <a:r>
              <a:rPr lang="en-US" dirty="0" err="1">
                <a:solidFill>
                  <a:srgbClr val="002060"/>
                </a:solidFill>
              </a:rPr>
              <a:t>dưỡng</a:t>
            </a:r>
            <a:r>
              <a:rPr lang="en-US" dirty="0">
                <a:solidFill>
                  <a:srgbClr val="002060"/>
                </a:solidFill>
              </a:rPr>
              <a:t> qua </a:t>
            </a:r>
            <a:r>
              <a:rPr lang="en-US" dirty="0" err="1">
                <a:solidFill>
                  <a:srgbClr val="002060"/>
                </a:solidFill>
              </a:rPr>
              <a:t>sách</a:t>
            </a:r>
            <a:r>
              <a:rPr lang="en-US" dirty="0">
                <a:solidFill>
                  <a:srgbClr val="002060"/>
                </a:solidFill>
              </a:rPr>
              <a:t> </a:t>
            </a:r>
            <a:r>
              <a:rPr lang="en-US" dirty="0" err="1">
                <a:solidFill>
                  <a:srgbClr val="002060"/>
                </a:solidFill>
              </a:rPr>
              <a:t>báo</a:t>
            </a:r>
            <a:r>
              <a:rPr lang="en-US" dirty="0">
                <a:solidFill>
                  <a:srgbClr val="002060"/>
                </a:solidFill>
              </a:rPr>
              <a:t>, qua </a:t>
            </a:r>
            <a:r>
              <a:rPr lang="en-US" dirty="0" err="1">
                <a:solidFill>
                  <a:srgbClr val="002060"/>
                </a:solidFill>
              </a:rPr>
              <a:t>các</a:t>
            </a:r>
            <a:r>
              <a:rPr lang="en-US" dirty="0">
                <a:solidFill>
                  <a:srgbClr val="002060"/>
                </a:solidFill>
              </a:rPr>
              <a:t> </a:t>
            </a:r>
            <a:r>
              <a:rPr lang="en-US" dirty="0" err="1">
                <a:solidFill>
                  <a:srgbClr val="002060"/>
                </a:solidFill>
              </a:rPr>
              <a:t>phương</a:t>
            </a:r>
            <a:r>
              <a:rPr lang="en-US" dirty="0">
                <a:solidFill>
                  <a:srgbClr val="002060"/>
                </a:solidFill>
              </a:rPr>
              <a:t> </a:t>
            </a:r>
            <a:r>
              <a:rPr lang="en-US" dirty="0" err="1">
                <a:solidFill>
                  <a:srgbClr val="002060"/>
                </a:solidFill>
              </a:rPr>
              <a:t>tiện</a:t>
            </a:r>
            <a:r>
              <a:rPr lang="en-US" dirty="0">
                <a:solidFill>
                  <a:srgbClr val="002060"/>
                </a:solidFill>
              </a:rPr>
              <a:t> </a:t>
            </a:r>
            <a:r>
              <a:rPr lang="en-US" dirty="0" err="1">
                <a:solidFill>
                  <a:srgbClr val="002060"/>
                </a:solidFill>
              </a:rPr>
              <a:t>thông</a:t>
            </a:r>
            <a:r>
              <a:rPr lang="en-US" dirty="0">
                <a:solidFill>
                  <a:srgbClr val="002060"/>
                </a:solidFill>
              </a:rPr>
              <a:t> tin </a:t>
            </a:r>
            <a:r>
              <a:rPr lang="en-US" dirty="0" err="1">
                <a:solidFill>
                  <a:srgbClr val="002060"/>
                </a:solidFill>
              </a:rPr>
              <a:t>đại</a:t>
            </a:r>
            <a:r>
              <a:rPr lang="en-US" dirty="0">
                <a:solidFill>
                  <a:srgbClr val="002060"/>
                </a:solidFill>
              </a:rPr>
              <a:t> </a:t>
            </a:r>
            <a:r>
              <a:rPr lang="en-US" dirty="0" err="1">
                <a:solidFill>
                  <a:srgbClr val="002060"/>
                </a:solidFill>
              </a:rPr>
              <a:t>chúng</a:t>
            </a:r>
            <a:r>
              <a:rPr lang="en-US" dirty="0">
                <a:solidFill>
                  <a:srgbClr val="002060"/>
                </a:solidFill>
              </a:rPr>
              <a:t>, qua </a:t>
            </a:r>
            <a:r>
              <a:rPr lang="en-US" dirty="0" err="1">
                <a:solidFill>
                  <a:srgbClr val="002060"/>
                </a:solidFill>
              </a:rPr>
              <a:t>mạng</a:t>
            </a:r>
            <a:r>
              <a:rPr lang="en-US" dirty="0">
                <a:solidFill>
                  <a:srgbClr val="002060"/>
                </a:solidFill>
              </a:rPr>
              <a:t> Internet. </a:t>
            </a:r>
            <a:r>
              <a:rPr lang="en-US" dirty="0" err="1">
                <a:solidFill>
                  <a:srgbClr val="002060"/>
                </a:solidFill>
              </a:rPr>
              <a:t>Tôi</a:t>
            </a:r>
            <a:r>
              <a:rPr lang="en-US" dirty="0">
                <a:solidFill>
                  <a:srgbClr val="002060"/>
                </a:solidFill>
              </a:rPr>
              <a:t> </a:t>
            </a:r>
            <a:r>
              <a:rPr lang="en-US" dirty="0" err="1">
                <a:solidFill>
                  <a:srgbClr val="002060"/>
                </a:solidFill>
              </a:rPr>
              <a:t>đã</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đang</a:t>
            </a:r>
            <a:r>
              <a:rPr lang="en-US" dirty="0">
                <a:solidFill>
                  <a:srgbClr val="002060"/>
                </a:solidFill>
              </a:rPr>
              <a:t> </a:t>
            </a:r>
            <a:r>
              <a:rPr lang="en-US" dirty="0" err="1">
                <a:solidFill>
                  <a:srgbClr val="002060"/>
                </a:solidFill>
              </a:rPr>
              <a:t>bổ</a:t>
            </a:r>
            <a:r>
              <a:rPr lang="en-US" dirty="0">
                <a:solidFill>
                  <a:srgbClr val="002060"/>
                </a:solidFill>
              </a:rPr>
              <a:t> sung </a:t>
            </a:r>
            <a:r>
              <a:rPr lang="en-US" dirty="0" err="1">
                <a:solidFill>
                  <a:srgbClr val="002060"/>
                </a:solidFill>
              </a:rPr>
              <a:t>kịp</a:t>
            </a:r>
            <a:r>
              <a:rPr lang="en-US" dirty="0">
                <a:solidFill>
                  <a:srgbClr val="002060"/>
                </a:solidFill>
              </a:rPr>
              <a:t> </a:t>
            </a:r>
            <a:r>
              <a:rPr lang="en-US" dirty="0" err="1">
                <a:solidFill>
                  <a:srgbClr val="002060"/>
                </a:solidFill>
              </a:rPr>
              <a:t>thời</a:t>
            </a:r>
            <a:r>
              <a:rPr lang="en-US" dirty="0">
                <a:solidFill>
                  <a:srgbClr val="002060"/>
                </a:solidFill>
              </a:rPr>
              <a:t> </a:t>
            </a:r>
            <a:r>
              <a:rPr lang="en-US" dirty="0" err="1">
                <a:solidFill>
                  <a:srgbClr val="002060"/>
                </a:solidFill>
              </a:rPr>
              <a:t>những</a:t>
            </a:r>
            <a:r>
              <a:rPr lang="en-US" dirty="0">
                <a:solidFill>
                  <a:srgbClr val="002060"/>
                </a:solidFill>
              </a:rPr>
              <a:t> </a:t>
            </a:r>
            <a:r>
              <a:rPr lang="en-US" dirty="0" err="1">
                <a:solidFill>
                  <a:srgbClr val="002060"/>
                </a:solidFill>
              </a:rPr>
              <a:t>kiến</a:t>
            </a:r>
            <a:r>
              <a:rPr lang="en-US" dirty="0">
                <a:solidFill>
                  <a:srgbClr val="002060"/>
                </a:solidFill>
              </a:rPr>
              <a:t> </a:t>
            </a:r>
            <a:r>
              <a:rPr lang="en-US" dirty="0" err="1">
                <a:solidFill>
                  <a:srgbClr val="002060"/>
                </a:solidFill>
              </a:rPr>
              <a:t>thức</a:t>
            </a:r>
            <a:r>
              <a:rPr lang="en-US" dirty="0">
                <a:solidFill>
                  <a:srgbClr val="002060"/>
                </a:solidFill>
              </a:rPr>
              <a:t> </a:t>
            </a:r>
            <a:r>
              <a:rPr lang="en-US" dirty="0" err="1">
                <a:solidFill>
                  <a:srgbClr val="002060"/>
                </a:solidFill>
              </a:rPr>
              <a:t>về</a:t>
            </a:r>
            <a:r>
              <a:rPr lang="en-US" dirty="0">
                <a:solidFill>
                  <a:srgbClr val="002060"/>
                </a:solidFill>
              </a:rPr>
              <a:t> tin </a:t>
            </a:r>
            <a:r>
              <a:rPr lang="en-US" dirty="0" err="1">
                <a:solidFill>
                  <a:srgbClr val="002060"/>
                </a:solidFill>
              </a:rPr>
              <a:t>học</a:t>
            </a:r>
            <a:r>
              <a:rPr lang="en-US" dirty="0">
                <a:solidFill>
                  <a:srgbClr val="002060"/>
                </a:solidFill>
              </a:rPr>
              <a:t>, </a:t>
            </a:r>
            <a:r>
              <a:rPr lang="en-US" dirty="0" err="1">
                <a:solidFill>
                  <a:srgbClr val="002060"/>
                </a:solidFill>
              </a:rPr>
              <a:t>ngoại</a:t>
            </a:r>
            <a:r>
              <a:rPr lang="en-US" dirty="0">
                <a:solidFill>
                  <a:srgbClr val="002060"/>
                </a:solidFill>
              </a:rPr>
              <a:t> </a:t>
            </a:r>
            <a:r>
              <a:rPr lang="en-US" dirty="0" err="1">
                <a:solidFill>
                  <a:srgbClr val="002060"/>
                </a:solidFill>
              </a:rPr>
              <a:t>ngữ</a:t>
            </a:r>
            <a:r>
              <a:rPr lang="en-US" dirty="0">
                <a:solidFill>
                  <a:srgbClr val="002060"/>
                </a:solidFill>
              </a:rPr>
              <a:t>, </a:t>
            </a:r>
            <a:r>
              <a:rPr lang="en-US" dirty="0" err="1">
                <a:solidFill>
                  <a:srgbClr val="002060"/>
                </a:solidFill>
              </a:rPr>
              <a:t>đổi</a:t>
            </a:r>
            <a:r>
              <a:rPr lang="en-US" dirty="0">
                <a:solidFill>
                  <a:srgbClr val="002060"/>
                </a:solidFill>
              </a:rPr>
              <a:t> </a:t>
            </a:r>
            <a:r>
              <a:rPr lang="en-US" dirty="0" err="1">
                <a:solidFill>
                  <a:srgbClr val="002060"/>
                </a:solidFill>
              </a:rPr>
              <a:t>mới</a:t>
            </a:r>
            <a:r>
              <a:rPr lang="en-US" dirty="0">
                <a:solidFill>
                  <a:srgbClr val="002060"/>
                </a:solidFill>
              </a:rPr>
              <a:t> </a:t>
            </a:r>
            <a:r>
              <a:rPr lang="en-US" dirty="0" err="1">
                <a:solidFill>
                  <a:srgbClr val="002060"/>
                </a:solidFill>
              </a:rPr>
              <a:t>về</a:t>
            </a:r>
            <a:r>
              <a:rPr lang="en-US" dirty="0">
                <a:solidFill>
                  <a:srgbClr val="002060"/>
                </a:solidFill>
              </a:rPr>
              <a:t> </a:t>
            </a:r>
            <a:r>
              <a:rPr lang="en-US" dirty="0" err="1">
                <a:solidFill>
                  <a:srgbClr val="002060"/>
                </a:solidFill>
              </a:rPr>
              <a:t>phương</a:t>
            </a:r>
            <a:r>
              <a:rPr lang="en-US" dirty="0">
                <a:solidFill>
                  <a:srgbClr val="002060"/>
                </a:solidFill>
              </a:rPr>
              <a:t> </a:t>
            </a:r>
            <a:r>
              <a:rPr lang="en-US" dirty="0" err="1">
                <a:solidFill>
                  <a:srgbClr val="002060"/>
                </a:solidFill>
              </a:rPr>
              <a:t>pháp</a:t>
            </a:r>
            <a:r>
              <a:rPr lang="en-US" dirty="0">
                <a:solidFill>
                  <a:srgbClr val="002060"/>
                </a:solidFill>
              </a:rPr>
              <a:t> </a:t>
            </a:r>
            <a:r>
              <a:rPr lang="en-US" dirty="0" err="1">
                <a:solidFill>
                  <a:srgbClr val="002060"/>
                </a:solidFill>
              </a:rPr>
              <a:t>nhằm</a:t>
            </a:r>
            <a:r>
              <a:rPr lang="en-US" dirty="0">
                <a:solidFill>
                  <a:srgbClr val="002060"/>
                </a:solidFill>
              </a:rPr>
              <a:t> </a:t>
            </a:r>
            <a:r>
              <a:rPr lang="en-US" dirty="0" err="1">
                <a:solidFill>
                  <a:srgbClr val="002060"/>
                </a:solidFill>
              </a:rPr>
              <a:t>đạt</a:t>
            </a:r>
            <a:r>
              <a:rPr lang="en-US" dirty="0">
                <a:solidFill>
                  <a:srgbClr val="002060"/>
                </a:solidFill>
              </a:rPr>
              <a:t> </a:t>
            </a:r>
            <a:r>
              <a:rPr lang="en-US" dirty="0" err="1">
                <a:solidFill>
                  <a:srgbClr val="002060"/>
                </a:solidFill>
              </a:rPr>
              <a:t>hiệu</a:t>
            </a:r>
            <a:r>
              <a:rPr lang="en-US" dirty="0">
                <a:solidFill>
                  <a:srgbClr val="002060"/>
                </a:solidFill>
              </a:rPr>
              <a:t> </a:t>
            </a:r>
            <a:r>
              <a:rPr lang="en-US" dirty="0" err="1">
                <a:solidFill>
                  <a:srgbClr val="002060"/>
                </a:solidFill>
              </a:rPr>
              <a:t>quả</a:t>
            </a:r>
            <a:r>
              <a:rPr lang="en-US" dirty="0">
                <a:solidFill>
                  <a:srgbClr val="002060"/>
                </a:solidFill>
              </a:rPr>
              <a:t> </a:t>
            </a:r>
            <a:r>
              <a:rPr lang="en-US" dirty="0" err="1">
                <a:solidFill>
                  <a:srgbClr val="002060"/>
                </a:solidFill>
              </a:rPr>
              <a:t>tốt</a:t>
            </a:r>
            <a:r>
              <a:rPr lang="en-US" dirty="0">
                <a:solidFill>
                  <a:srgbClr val="002060"/>
                </a:solidFill>
              </a:rPr>
              <a:t> </a:t>
            </a:r>
            <a:r>
              <a:rPr lang="en-US" dirty="0" err="1">
                <a:solidFill>
                  <a:srgbClr val="002060"/>
                </a:solidFill>
              </a:rPr>
              <a:t>nhất</a:t>
            </a:r>
            <a:r>
              <a:rPr lang="en-US" dirty="0">
                <a:solidFill>
                  <a:srgbClr val="002060"/>
                </a:solidFill>
              </a:rPr>
              <a:t> </a:t>
            </a:r>
            <a:r>
              <a:rPr lang="en-US" dirty="0" err="1">
                <a:solidFill>
                  <a:srgbClr val="002060"/>
                </a:solidFill>
              </a:rPr>
              <a:t>trong</a:t>
            </a:r>
            <a:r>
              <a:rPr lang="en-US" dirty="0">
                <a:solidFill>
                  <a:srgbClr val="002060"/>
                </a:solidFill>
              </a:rPr>
              <a:t> </a:t>
            </a:r>
            <a:r>
              <a:rPr lang="en-US" dirty="0" err="1">
                <a:solidFill>
                  <a:srgbClr val="002060"/>
                </a:solidFill>
              </a:rPr>
              <a:t>các</a:t>
            </a:r>
            <a:r>
              <a:rPr lang="en-US" dirty="0">
                <a:solidFill>
                  <a:srgbClr val="002060"/>
                </a:solidFill>
              </a:rPr>
              <a:t> </a:t>
            </a:r>
            <a:r>
              <a:rPr lang="en-US" dirty="0" err="1">
                <a:solidFill>
                  <a:srgbClr val="002060"/>
                </a:solidFill>
              </a:rPr>
              <a:t>mục</a:t>
            </a:r>
            <a:r>
              <a:rPr lang="en-US" dirty="0">
                <a:solidFill>
                  <a:srgbClr val="002060"/>
                </a:solidFill>
              </a:rPr>
              <a:t> </a:t>
            </a:r>
            <a:r>
              <a:rPr lang="en-US" dirty="0" err="1">
                <a:solidFill>
                  <a:srgbClr val="002060"/>
                </a:solidFill>
              </a:rPr>
              <a:t>tiêu</a:t>
            </a:r>
            <a:r>
              <a:rPr lang="en-US" dirty="0">
                <a:solidFill>
                  <a:srgbClr val="002060"/>
                </a:solidFill>
              </a:rPr>
              <a:t> GD </a:t>
            </a:r>
            <a:r>
              <a:rPr lang="en-US" dirty="0" err="1">
                <a:solidFill>
                  <a:srgbClr val="002060"/>
                </a:solidFill>
              </a:rPr>
              <a:t>đặc</a:t>
            </a:r>
            <a:r>
              <a:rPr lang="en-US" dirty="0">
                <a:solidFill>
                  <a:srgbClr val="002060"/>
                </a:solidFill>
              </a:rPr>
              <a:t> </a:t>
            </a:r>
            <a:r>
              <a:rPr lang="en-US" dirty="0" err="1">
                <a:solidFill>
                  <a:srgbClr val="002060"/>
                </a:solidFill>
              </a:rPr>
              <a:t>biệt</a:t>
            </a:r>
            <a:r>
              <a:rPr lang="en-US" dirty="0">
                <a:solidFill>
                  <a:srgbClr val="002060"/>
                </a:solidFill>
              </a:rPr>
              <a:t> </a:t>
            </a:r>
            <a:r>
              <a:rPr lang="en-US" dirty="0" err="1">
                <a:solidFill>
                  <a:srgbClr val="002060"/>
                </a:solidFill>
              </a:rPr>
              <a:t>là</a:t>
            </a:r>
            <a:r>
              <a:rPr lang="en-US" dirty="0">
                <a:solidFill>
                  <a:srgbClr val="002060"/>
                </a:solidFill>
              </a:rPr>
              <a:t> </a:t>
            </a:r>
            <a:r>
              <a:rPr lang="en-US" dirty="0" err="1">
                <a:solidFill>
                  <a:srgbClr val="002060"/>
                </a:solidFill>
              </a:rPr>
              <a:t>mục</a:t>
            </a:r>
            <a:r>
              <a:rPr lang="en-US" dirty="0">
                <a:solidFill>
                  <a:srgbClr val="002060"/>
                </a:solidFill>
              </a:rPr>
              <a:t> </a:t>
            </a:r>
            <a:r>
              <a:rPr lang="en-US" dirty="0" err="1">
                <a:solidFill>
                  <a:srgbClr val="002060"/>
                </a:solidFill>
              </a:rPr>
              <a:t>tiêu</a:t>
            </a:r>
            <a:r>
              <a:rPr lang="en-US" dirty="0">
                <a:solidFill>
                  <a:srgbClr val="002060"/>
                </a:solidFill>
              </a:rPr>
              <a:t> </a:t>
            </a:r>
            <a:r>
              <a:rPr lang="en-US" dirty="0" err="1">
                <a:solidFill>
                  <a:srgbClr val="002060"/>
                </a:solidFill>
              </a:rPr>
              <a:t>phát</a:t>
            </a:r>
            <a:r>
              <a:rPr lang="en-US" dirty="0">
                <a:solidFill>
                  <a:srgbClr val="002060"/>
                </a:solidFill>
              </a:rPr>
              <a:t> </a:t>
            </a:r>
            <a:r>
              <a:rPr lang="en-US" dirty="0" err="1">
                <a:solidFill>
                  <a:srgbClr val="002060"/>
                </a:solidFill>
              </a:rPr>
              <a:t>triển</a:t>
            </a:r>
            <a:r>
              <a:rPr lang="en-US" dirty="0">
                <a:solidFill>
                  <a:srgbClr val="002060"/>
                </a:solidFill>
              </a:rPr>
              <a:t> </a:t>
            </a:r>
            <a:r>
              <a:rPr lang="en-US" dirty="0" err="1">
                <a:solidFill>
                  <a:srgbClr val="002060"/>
                </a:solidFill>
              </a:rPr>
              <a:t>ngôn</a:t>
            </a:r>
            <a:r>
              <a:rPr lang="en-US" dirty="0">
                <a:solidFill>
                  <a:srgbClr val="002060"/>
                </a:solidFill>
              </a:rPr>
              <a:t> </a:t>
            </a:r>
            <a:r>
              <a:rPr lang="en-US" dirty="0" err="1">
                <a:solidFill>
                  <a:srgbClr val="002060"/>
                </a:solidFill>
              </a:rPr>
              <a:t>ngữ</a:t>
            </a:r>
            <a:r>
              <a:rPr lang="en-US" dirty="0">
                <a:solidFill>
                  <a:srgbClr val="002060"/>
                </a:solidFill>
              </a:rPr>
              <a:t> </a:t>
            </a:r>
            <a:r>
              <a:rPr lang="en-US" dirty="0" err="1">
                <a:solidFill>
                  <a:srgbClr val="002060"/>
                </a:solidFill>
              </a:rPr>
              <a:t>cho</a:t>
            </a:r>
            <a:r>
              <a:rPr lang="en-US" dirty="0">
                <a:solidFill>
                  <a:srgbClr val="002060"/>
                </a:solidFill>
              </a:rPr>
              <a:t> </a:t>
            </a:r>
            <a:r>
              <a:rPr lang="en-US" dirty="0" err="1">
                <a:solidFill>
                  <a:srgbClr val="002060"/>
                </a:solidFill>
              </a:rPr>
              <a:t>trẻ</a:t>
            </a:r>
            <a:r>
              <a:rPr lang="en-US" dirty="0">
                <a:solidFill>
                  <a:srgbClr val="002060"/>
                </a:solidFill>
              </a:rPr>
              <a:t> </a:t>
            </a:r>
            <a:r>
              <a:rPr lang="en-US" dirty="0" err="1">
                <a:solidFill>
                  <a:srgbClr val="002060"/>
                </a:solidFill>
              </a:rPr>
              <a:t>lứa</a:t>
            </a:r>
            <a:r>
              <a:rPr lang="en-US" dirty="0">
                <a:solidFill>
                  <a:srgbClr val="002060"/>
                </a:solidFill>
              </a:rPr>
              <a:t> </a:t>
            </a:r>
            <a:r>
              <a:rPr lang="en-US" dirty="0" err="1">
                <a:solidFill>
                  <a:srgbClr val="002060"/>
                </a:solidFill>
              </a:rPr>
              <a:t>tuổi</a:t>
            </a:r>
            <a:r>
              <a:rPr lang="en-US" dirty="0">
                <a:solidFill>
                  <a:srgbClr val="002060"/>
                </a:solidFill>
              </a:rPr>
              <a:t> </a:t>
            </a:r>
            <a:r>
              <a:rPr lang="en-US" dirty="0" err="1">
                <a:solidFill>
                  <a:srgbClr val="002060"/>
                </a:solidFill>
              </a:rPr>
              <a:t>nhà</a:t>
            </a:r>
            <a:r>
              <a:rPr lang="en-US" dirty="0">
                <a:solidFill>
                  <a:srgbClr val="002060"/>
                </a:solidFill>
              </a:rPr>
              <a:t> </a:t>
            </a:r>
            <a:r>
              <a:rPr lang="en-US" dirty="0" err="1">
                <a:solidFill>
                  <a:srgbClr val="002060"/>
                </a:solidFill>
              </a:rPr>
              <a:t>trẻ</a:t>
            </a:r>
            <a:r>
              <a:rPr lang="en-US" dirty="0" smtClean="0">
                <a:solidFill>
                  <a:srgbClr val="002060"/>
                </a:solidFill>
              </a:rPr>
              <a:t>.</a:t>
            </a:r>
            <a:r>
              <a:rPr lang="vi-VN" dirty="0" smtClean="0"/>
              <a:t>`</a:t>
            </a:r>
            <a:endParaRPr lang="en-US" dirty="0"/>
          </a:p>
        </p:txBody>
      </p:sp>
    </p:spTree>
    <p:extLst>
      <p:ext uri="{BB962C8B-B14F-4D97-AF65-F5344CB8AC3E}">
        <p14:creationId xmlns:p14="http://schemas.microsoft.com/office/powerpoint/2010/main" val="3738686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idx="1"/>
          </p:nvPr>
        </p:nvSpPr>
        <p:spPr>
          <a:xfrm>
            <a:off x="2161308" y="193964"/>
            <a:ext cx="7876309" cy="4351338"/>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4000" b="1" dirty="0" err="1" smtClean="0"/>
              <a:t>Biện</a:t>
            </a:r>
            <a:r>
              <a:rPr lang="en-US" sz="4000" b="1" dirty="0" smtClean="0"/>
              <a:t> </a:t>
            </a:r>
            <a:r>
              <a:rPr lang="en-US" sz="4000" b="1" dirty="0" err="1" smtClean="0"/>
              <a:t>pháp</a:t>
            </a:r>
            <a:r>
              <a:rPr lang="en-US" sz="4000" b="1" dirty="0" smtClean="0"/>
              <a:t> </a:t>
            </a:r>
            <a:r>
              <a:rPr lang="vi-VN" sz="4000" b="1" dirty="0" smtClean="0"/>
              <a:t>2</a:t>
            </a:r>
            <a:r>
              <a:rPr lang="en-US" sz="4000" b="1" dirty="0" smtClean="0"/>
              <a:t>: </a:t>
            </a:r>
          </a:p>
          <a:p>
            <a:pPr marL="0" indent="0" algn="ctr">
              <a:buNone/>
            </a:pPr>
            <a:r>
              <a:rPr lang="en-US" sz="4000" b="1" i="1" dirty="0" err="1"/>
              <a:t>Cô</a:t>
            </a:r>
            <a:r>
              <a:rPr lang="en-US" sz="4000" b="1" i="1" dirty="0"/>
              <a:t> </a:t>
            </a:r>
            <a:r>
              <a:rPr lang="en-US" sz="4000" b="1" i="1" dirty="0" err="1"/>
              <a:t>giáo</a:t>
            </a:r>
            <a:r>
              <a:rPr lang="en-US" sz="4000" b="1" i="1" dirty="0"/>
              <a:t> </a:t>
            </a:r>
            <a:r>
              <a:rPr lang="en-US" sz="4000" b="1" i="1" dirty="0" err="1"/>
              <a:t>sửa</a:t>
            </a:r>
            <a:r>
              <a:rPr lang="en-US" sz="4000" b="1" i="1" dirty="0"/>
              <a:t> </a:t>
            </a:r>
            <a:r>
              <a:rPr lang="en-US" sz="4000" b="1" i="1" dirty="0" err="1"/>
              <a:t>sai</a:t>
            </a:r>
            <a:r>
              <a:rPr lang="en-US" sz="4000" b="1" i="1" dirty="0"/>
              <a:t>, </a:t>
            </a:r>
            <a:r>
              <a:rPr lang="en-US" sz="4000" b="1" i="1" dirty="0" err="1"/>
              <a:t>sửa</a:t>
            </a:r>
            <a:r>
              <a:rPr lang="en-US" sz="4000" b="1" i="1" dirty="0"/>
              <a:t> </a:t>
            </a:r>
            <a:r>
              <a:rPr lang="en-US" sz="4000" b="1" i="1" dirty="0" err="1"/>
              <a:t>ngọng</a:t>
            </a:r>
            <a:r>
              <a:rPr lang="en-US" sz="4000" b="1" i="1" dirty="0"/>
              <a:t> </a:t>
            </a:r>
            <a:r>
              <a:rPr lang="en-US" sz="4000" b="1" i="1" dirty="0" err="1"/>
              <a:t>cho</a:t>
            </a:r>
            <a:r>
              <a:rPr lang="en-US" sz="4000" b="1" i="1" dirty="0"/>
              <a:t> </a:t>
            </a:r>
            <a:r>
              <a:rPr lang="en-US" sz="4000" b="1" i="1" dirty="0" err="1"/>
              <a:t>trẻ</a:t>
            </a:r>
            <a:r>
              <a:rPr lang="en-US" sz="4000" b="1" i="1" dirty="0"/>
              <a:t> qua </a:t>
            </a:r>
            <a:r>
              <a:rPr lang="en-US" sz="4000" b="1" i="1" dirty="0" err="1"/>
              <a:t>sự</a:t>
            </a:r>
            <a:r>
              <a:rPr lang="en-US" sz="4000" b="1" i="1" dirty="0"/>
              <a:t> </a:t>
            </a:r>
            <a:r>
              <a:rPr lang="en-US" sz="4000" b="1" i="1" dirty="0" err="1"/>
              <a:t>gần</a:t>
            </a:r>
            <a:r>
              <a:rPr lang="en-US" sz="4000" b="1" i="1" dirty="0"/>
              <a:t> </a:t>
            </a:r>
            <a:r>
              <a:rPr lang="en-US" sz="4000" b="1" i="1" dirty="0" err="1"/>
              <a:t>gũi</a:t>
            </a:r>
            <a:r>
              <a:rPr lang="en-US" sz="4000" b="1" i="1" dirty="0"/>
              <a:t>, </a:t>
            </a:r>
            <a:r>
              <a:rPr lang="en-US" sz="4000" b="1" i="1" dirty="0" err="1"/>
              <a:t>yêu</a:t>
            </a:r>
            <a:r>
              <a:rPr lang="en-US" sz="4000" b="1" i="1" dirty="0"/>
              <a:t> </a:t>
            </a:r>
            <a:r>
              <a:rPr lang="en-US" sz="4000" b="1" i="1" dirty="0" err="1"/>
              <a:t>thương</a:t>
            </a:r>
            <a:r>
              <a:rPr lang="en-US" sz="4000" b="1" i="1" dirty="0"/>
              <a:t> </a:t>
            </a:r>
            <a:r>
              <a:rPr lang="en-US" sz="4000" b="1" i="1" dirty="0" err="1"/>
              <a:t>trẻ</a:t>
            </a:r>
            <a:r>
              <a:rPr lang="en-US" sz="4000" b="1" i="1" dirty="0"/>
              <a:t>.</a:t>
            </a:r>
            <a:endParaRPr lang="en-US" sz="4000" b="1" dirty="0"/>
          </a:p>
        </p:txBody>
      </p:sp>
    </p:spTree>
    <p:extLst>
      <p:ext uri="{BB962C8B-B14F-4D97-AF65-F5344CB8AC3E}">
        <p14:creationId xmlns:p14="http://schemas.microsoft.com/office/powerpoint/2010/main" val="1137894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545" y="96982"/>
            <a:ext cx="11956473" cy="6761018"/>
          </a:xfrm>
        </p:spPr>
        <p:txBody>
          <a:bodyPr>
            <a:normAutofit fontScale="77500" lnSpcReduction="20000"/>
          </a:bodyPr>
          <a:lstStyle/>
          <a:p>
            <a:r>
              <a:rPr lang="en-US" dirty="0" err="1"/>
              <a:t>Việc</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cho</a:t>
            </a:r>
            <a:r>
              <a:rPr lang="en-US" dirty="0"/>
              <a:t> </a:t>
            </a:r>
            <a:r>
              <a:rPr lang="en-US" dirty="0" err="1"/>
              <a:t>trẻ</a:t>
            </a:r>
            <a:r>
              <a:rPr lang="en-US" dirty="0"/>
              <a:t> </a:t>
            </a:r>
            <a:r>
              <a:rPr lang="en-US" dirty="0" err="1"/>
              <a:t>dưới</a:t>
            </a:r>
            <a:r>
              <a:rPr lang="en-US" dirty="0"/>
              <a:t> </a:t>
            </a:r>
            <a:r>
              <a:rPr lang="en-US" dirty="0" err="1"/>
              <a:t>hình</a:t>
            </a:r>
            <a:r>
              <a:rPr lang="en-US" dirty="0"/>
              <a:t> </a:t>
            </a:r>
            <a:r>
              <a:rPr lang="en-US" dirty="0" err="1"/>
              <a:t>thức</a:t>
            </a:r>
            <a:r>
              <a:rPr lang="en-US" dirty="0"/>
              <a:t> </a:t>
            </a:r>
            <a:r>
              <a:rPr lang="en-US" dirty="0" err="1"/>
              <a:t>sửa</a:t>
            </a:r>
            <a:r>
              <a:rPr lang="en-US" dirty="0"/>
              <a:t> </a:t>
            </a:r>
            <a:r>
              <a:rPr lang="en-US" dirty="0" err="1"/>
              <a:t>sai</a:t>
            </a:r>
            <a:r>
              <a:rPr lang="en-US" dirty="0"/>
              <a:t>, </a:t>
            </a:r>
            <a:r>
              <a:rPr lang="en-US" dirty="0" err="1"/>
              <a:t>sửa</a:t>
            </a:r>
            <a:r>
              <a:rPr lang="en-US" dirty="0"/>
              <a:t> </a:t>
            </a:r>
            <a:r>
              <a:rPr lang="en-US" dirty="0" err="1"/>
              <a:t>ngọng</a:t>
            </a:r>
            <a:r>
              <a:rPr lang="en-US" dirty="0"/>
              <a:t> </a:t>
            </a:r>
            <a:r>
              <a:rPr lang="en-US" dirty="0" err="1"/>
              <a:t>cho</a:t>
            </a:r>
            <a:r>
              <a:rPr lang="en-US" dirty="0"/>
              <a:t> </a:t>
            </a:r>
            <a:r>
              <a:rPr lang="en-US" dirty="0" err="1"/>
              <a:t>trẻ</a:t>
            </a:r>
            <a:r>
              <a:rPr lang="en-US" dirty="0"/>
              <a:t> qua </a:t>
            </a:r>
            <a:r>
              <a:rPr lang="en-US" dirty="0" err="1"/>
              <a:t>sự</a:t>
            </a:r>
            <a:r>
              <a:rPr lang="en-US" dirty="0"/>
              <a:t> </a:t>
            </a:r>
            <a:r>
              <a:rPr lang="en-US" dirty="0" err="1"/>
              <a:t>gần</a:t>
            </a:r>
            <a:r>
              <a:rPr lang="en-US" dirty="0"/>
              <a:t> </a:t>
            </a:r>
            <a:r>
              <a:rPr lang="en-US" dirty="0" err="1"/>
              <a:t>gũi</a:t>
            </a:r>
            <a:r>
              <a:rPr lang="en-US" dirty="0"/>
              <a:t>, </a:t>
            </a:r>
            <a:r>
              <a:rPr lang="en-US" dirty="0" err="1"/>
              <a:t>yêu</a:t>
            </a:r>
            <a:r>
              <a:rPr lang="en-US" dirty="0"/>
              <a:t> </a:t>
            </a:r>
            <a:r>
              <a:rPr lang="en-US" dirty="0" err="1"/>
              <a:t>thương</a:t>
            </a:r>
            <a:r>
              <a:rPr lang="en-US" dirty="0"/>
              <a:t> </a:t>
            </a:r>
            <a:r>
              <a:rPr lang="en-US" dirty="0" err="1"/>
              <a:t>trẻ</a:t>
            </a:r>
            <a:r>
              <a:rPr lang="en-US" dirty="0"/>
              <a:t> </a:t>
            </a:r>
            <a:r>
              <a:rPr lang="en-US" dirty="0" err="1"/>
              <a:t>có</a:t>
            </a:r>
            <a:r>
              <a:rPr lang="en-US" dirty="0"/>
              <a:t> </a:t>
            </a:r>
            <a:r>
              <a:rPr lang="en-US" dirty="0" err="1"/>
              <a:t>một</a:t>
            </a:r>
            <a:r>
              <a:rPr lang="en-US" dirty="0"/>
              <a:t> ý </a:t>
            </a:r>
            <a:r>
              <a:rPr lang="en-US" dirty="0" err="1"/>
              <a:t>nghĩa</a:t>
            </a:r>
            <a:r>
              <a:rPr lang="en-US" dirty="0"/>
              <a:t> </a:t>
            </a:r>
            <a:r>
              <a:rPr lang="en-US" dirty="0" err="1"/>
              <a:t>hết</a:t>
            </a:r>
            <a:r>
              <a:rPr lang="en-US" dirty="0"/>
              <a:t> </a:t>
            </a:r>
            <a:r>
              <a:rPr lang="en-US" dirty="0" err="1"/>
              <a:t>sức</a:t>
            </a:r>
            <a:r>
              <a:rPr lang="en-US" dirty="0"/>
              <a:t> </a:t>
            </a:r>
            <a:r>
              <a:rPr lang="en-US" dirty="0" err="1"/>
              <a:t>quan</a:t>
            </a:r>
            <a:r>
              <a:rPr lang="en-US" dirty="0"/>
              <a:t> </a:t>
            </a:r>
            <a:r>
              <a:rPr lang="en-US" dirty="0" err="1"/>
              <a:t>trọng</a:t>
            </a:r>
            <a:r>
              <a:rPr lang="en-US" dirty="0"/>
              <a:t> </a:t>
            </a:r>
            <a:r>
              <a:rPr lang="en-US" dirty="0" err="1"/>
              <a:t>bởi</a:t>
            </a:r>
            <a:r>
              <a:rPr lang="en-US" dirty="0"/>
              <a:t> </a:t>
            </a:r>
            <a:r>
              <a:rPr lang="en-US" dirty="0" err="1"/>
              <a:t>lẽ</a:t>
            </a:r>
            <a:r>
              <a:rPr lang="en-US" dirty="0"/>
              <a:t> </a:t>
            </a:r>
            <a:r>
              <a:rPr lang="en-US" dirty="0" err="1"/>
              <a:t>giáo</a:t>
            </a:r>
            <a:r>
              <a:rPr lang="en-US" dirty="0"/>
              <a:t> </a:t>
            </a:r>
            <a:r>
              <a:rPr lang="en-US" dirty="0" err="1"/>
              <a:t>viên</a:t>
            </a:r>
            <a:r>
              <a:rPr lang="en-US" dirty="0"/>
              <a:t> </a:t>
            </a:r>
            <a:r>
              <a:rPr lang="en-US" dirty="0" err="1"/>
              <a:t>là</a:t>
            </a:r>
            <a:r>
              <a:rPr lang="en-US" dirty="0"/>
              <a:t> </a:t>
            </a:r>
            <a:r>
              <a:rPr lang="en-US" dirty="0" err="1"/>
              <a:t>người</a:t>
            </a:r>
            <a:r>
              <a:rPr lang="en-US" dirty="0"/>
              <a:t> </a:t>
            </a:r>
            <a:r>
              <a:rPr lang="en-US" dirty="0" err="1"/>
              <a:t>trực</a:t>
            </a:r>
            <a:r>
              <a:rPr lang="en-US" dirty="0"/>
              <a:t> </a:t>
            </a:r>
            <a:r>
              <a:rPr lang="en-US" dirty="0" err="1"/>
              <a:t>tiếp</a:t>
            </a:r>
            <a:r>
              <a:rPr lang="en-US" dirty="0"/>
              <a:t> </a:t>
            </a:r>
            <a:r>
              <a:rPr lang="en-US" dirty="0" err="1"/>
              <a:t>chăm</a:t>
            </a:r>
            <a:r>
              <a:rPr lang="en-US" dirty="0"/>
              <a:t> </a:t>
            </a:r>
            <a:r>
              <a:rPr lang="en-US" dirty="0" err="1"/>
              <a:t>sóc</a:t>
            </a:r>
            <a:r>
              <a:rPr lang="en-US" dirty="0"/>
              <a:t>, </a:t>
            </a:r>
            <a:r>
              <a:rPr lang="en-US" dirty="0" err="1"/>
              <a:t>giáo</a:t>
            </a:r>
            <a:r>
              <a:rPr lang="en-US" dirty="0"/>
              <a:t> </a:t>
            </a:r>
            <a:r>
              <a:rPr lang="en-US" dirty="0" err="1"/>
              <a:t>dục</a:t>
            </a:r>
            <a:r>
              <a:rPr lang="en-US" dirty="0"/>
              <a:t>, </a:t>
            </a:r>
            <a:r>
              <a:rPr lang="en-US" dirty="0" err="1"/>
              <a:t>là</a:t>
            </a:r>
            <a:r>
              <a:rPr lang="en-US" dirty="0"/>
              <a:t> </a:t>
            </a:r>
            <a:r>
              <a:rPr lang="en-US" dirty="0" err="1"/>
              <a:t>người</a:t>
            </a:r>
            <a:r>
              <a:rPr lang="en-US" dirty="0"/>
              <a:t> </a:t>
            </a:r>
            <a:r>
              <a:rPr lang="en-US" dirty="0" err="1"/>
              <a:t>bạn</a:t>
            </a:r>
            <a:r>
              <a:rPr lang="en-US" dirty="0"/>
              <a:t> </a:t>
            </a:r>
            <a:r>
              <a:rPr lang="en-US" dirty="0" err="1"/>
              <a:t>chơi</a:t>
            </a:r>
            <a:r>
              <a:rPr lang="en-US" dirty="0"/>
              <a:t> </a:t>
            </a:r>
            <a:r>
              <a:rPr lang="en-US" dirty="0" err="1"/>
              <a:t>cùng</a:t>
            </a:r>
            <a:r>
              <a:rPr lang="en-US" dirty="0"/>
              <a:t> </a:t>
            </a:r>
            <a:r>
              <a:rPr lang="en-US" dirty="0" err="1" smtClean="0"/>
              <a:t>trẻ</a:t>
            </a:r>
            <a:r>
              <a:rPr lang="vi-VN" dirty="0" smtClean="0"/>
              <a:t>. </a:t>
            </a:r>
            <a:r>
              <a:rPr lang="en-US" dirty="0" err="1"/>
              <a:t>Trong</a:t>
            </a:r>
            <a:r>
              <a:rPr lang="en-US" dirty="0"/>
              <a:t> </a:t>
            </a:r>
            <a:r>
              <a:rPr lang="en-US" dirty="0" err="1"/>
              <a:t>lớp</a:t>
            </a:r>
            <a:r>
              <a:rPr lang="en-US" dirty="0"/>
              <a:t> </a:t>
            </a:r>
            <a:r>
              <a:rPr lang="en-US" dirty="0" err="1"/>
              <a:t>tôi</a:t>
            </a:r>
            <a:r>
              <a:rPr lang="en-US" dirty="0"/>
              <a:t> </a:t>
            </a:r>
            <a:r>
              <a:rPr lang="en-US" dirty="0" err="1"/>
              <a:t>có</a:t>
            </a:r>
            <a:r>
              <a:rPr lang="en-US" dirty="0"/>
              <a:t> </a:t>
            </a:r>
            <a:r>
              <a:rPr lang="en-US" dirty="0" err="1"/>
              <a:t>nhiều</a:t>
            </a:r>
            <a:r>
              <a:rPr lang="en-US" dirty="0"/>
              <a:t> </a:t>
            </a:r>
            <a:r>
              <a:rPr lang="en-US" dirty="0" err="1"/>
              <a:t>cháu</a:t>
            </a:r>
            <a:r>
              <a:rPr lang="en-US" dirty="0"/>
              <a:t> </a:t>
            </a:r>
            <a:r>
              <a:rPr lang="en-US" dirty="0" err="1"/>
              <a:t>chậm</a:t>
            </a:r>
            <a:r>
              <a:rPr lang="en-US" dirty="0"/>
              <a:t> </a:t>
            </a:r>
            <a:r>
              <a:rPr lang="en-US" dirty="0" err="1"/>
              <a:t>nói</a:t>
            </a:r>
            <a:r>
              <a:rPr lang="en-US" dirty="0"/>
              <a:t>, </a:t>
            </a:r>
            <a:r>
              <a:rPr lang="en-US" dirty="0" err="1"/>
              <a:t>phát</a:t>
            </a:r>
            <a:r>
              <a:rPr lang="en-US" dirty="0"/>
              <a:t> </a:t>
            </a:r>
            <a:r>
              <a:rPr lang="en-US" dirty="0" err="1"/>
              <a:t>âm</a:t>
            </a:r>
            <a:r>
              <a:rPr lang="en-US" dirty="0"/>
              <a:t> </a:t>
            </a:r>
            <a:r>
              <a:rPr lang="en-US" dirty="0" err="1"/>
              <a:t>chưa</a:t>
            </a:r>
            <a:r>
              <a:rPr lang="en-US" dirty="0"/>
              <a:t> </a:t>
            </a:r>
            <a:r>
              <a:rPr lang="en-US" dirty="0" err="1"/>
              <a:t>rõ</a:t>
            </a:r>
            <a:r>
              <a:rPr lang="en-US" dirty="0"/>
              <a:t> </a:t>
            </a:r>
            <a:r>
              <a:rPr lang="en-US" dirty="0" err="1"/>
              <a:t>lời</a:t>
            </a:r>
            <a:r>
              <a:rPr lang="en-US" dirty="0"/>
              <a:t>, </a:t>
            </a:r>
            <a:r>
              <a:rPr lang="en-US" dirty="0" err="1"/>
              <a:t>nên</a:t>
            </a:r>
            <a:r>
              <a:rPr lang="en-US" dirty="0"/>
              <a:t> </a:t>
            </a:r>
            <a:r>
              <a:rPr lang="en-US" dirty="0" err="1"/>
              <a:t>tôi</a:t>
            </a:r>
            <a:r>
              <a:rPr lang="en-US" dirty="0"/>
              <a:t> </a:t>
            </a:r>
            <a:r>
              <a:rPr lang="en-US" dirty="0" err="1"/>
              <a:t>luôn</a:t>
            </a:r>
            <a:r>
              <a:rPr lang="en-US" dirty="0"/>
              <a:t> </a:t>
            </a:r>
            <a:r>
              <a:rPr lang="en-US" dirty="0" err="1"/>
              <a:t>chú</a:t>
            </a:r>
            <a:r>
              <a:rPr lang="en-US" dirty="0"/>
              <a:t> ý </a:t>
            </a:r>
            <a:r>
              <a:rPr lang="en-US" dirty="0" err="1"/>
              <a:t>đến</a:t>
            </a:r>
            <a:r>
              <a:rPr lang="en-US" dirty="0"/>
              <a:t> </a:t>
            </a:r>
            <a:r>
              <a:rPr lang="en-US" dirty="0" err="1"/>
              <a:t>những</a:t>
            </a:r>
            <a:r>
              <a:rPr lang="en-US" dirty="0"/>
              <a:t> </a:t>
            </a:r>
            <a:r>
              <a:rPr lang="en-US" dirty="0" err="1"/>
              <a:t>cháu</a:t>
            </a:r>
            <a:r>
              <a:rPr lang="en-US" dirty="0"/>
              <a:t> </a:t>
            </a:r>
            <a:r>
              <a:rPr lang="en-US" dirty="0" err="1"/>
              <a:t>này</a:t>
            </a:r>
            <a:r>
              <a:rPr lang="en-US" dirty="0"/>
              <a:t> </a:t>
            </a:r>
            <a:r>
              <a:rPr lang="en-US" dirty="0" err="1"/>
              <a:t>trong</a:t>
            </a:r>
            <a:r>
              <a:rPr lang="en-US" dirty="0"/>
              <a:t> </a:t>
            </a:r>
            <a:r>
              <a:rPr lang="en-US" dirty="0" err="1"/>
              <a:t>tất</a:t>
            </a:r>
            <a:r>
              <a:rPr lang="en-US" dirty="0"/>
              <a:t> </a:t>
            </a:r>
            <a:r>
              <a:rPr lang="en-US" dirty="0" err="1"/>
              <a:t>cả</a:t>
            </a:r>
            <a:r>
              <a:rPr lang="en-US" dirty="0"/>
              <a:t> </a:t>
            </a:r>
            <a:r>
              <a:rPr lang="en-US" dirty="0" err="1"/>
              <a:t>các</a:t>
            </a:r>
            <a:r>
              <a:rPr lang="en-US" dirty="0"/>
              <a:t> </a:t>
            </a:r>
            <a:r>
              <a:rPr lang="en-US" dirty="0" err="1"/>
              <a:t>hoạt</a:t>
            </a:r>
            <a:r>
              <a:rPr lang="en-US" dirty="0"/>
              <a:t> </a:t>
            </a:r>
            <a:r>
              <a:rPr lang="en-US" dirty="0" err="1"/>
              <a:t>động</a:t>
            </a:r>
            <a:r>
              <a:rPr lang="en-US" dirty="0"/>
              <a:t> ở </a:t>
            </a:r>
            <a:r>
              <a:rPr lang="en-US" dirty="0" err="1"/>
              <a:t>lớp</a:t>
            </a:r>
            <a:r>
              <a:rPr lang="en-US" dirty="0"/>
              <a:t> </a:t>
            </a:r>
            <a:r>
              <a:rPr lang="en-US" dirty="0" err="1"/>
              <a:t>như</a:t>
            </a:r>
            <a:r>
              <a:rPr lang="en-US" dirty="0"/>
              <a:t> </a:t>
            </a:r>
            <a:r>
              <a:rPr lang="en-US" dirty="0" err="1"/>
              <a:t>cháu</a:t>
            </a:r>
            <a:r>
              <a:rPr lang="en-US" dirty="0" smtClean="0"/>
              <a:t>:</a:t>
            </a:r>
            <a:r>
              <a:rPr lang="vi-VN" dirty="0" smtClean="0"/>
              <a:t> Thùy Hân, Gia Huy, Phan Giang, Thanh Trúc, </a:t>
            </a:r>
            <a:r>
              <a:rPr lang="en-US" dirty="0" err="1"/>
              <a:t>Vào</a:t>
            </a:r>
            <a:r>
              <a:rPr lang="en-US" dirty="0"/>
              <a:t> </a:t>
            </a:r>
            <a:r>
              <a:rPr lang="en-US" dirty="0" err="1"/>
              <a:t>giờ</a:t>
            </a:r>
            <a:r>
              <a:rPr lang="en-US" dirty="0"/>
              <a:t> </a:t>
            </a:r>
            <a:r>
              <a:rPr lang="en-US" dirty="0" err="1"/>
              <a:t>hoạt</a:t>
            </a:r>
            <a:r>
              <a:rPr lang="en-US" dirty="0"/>
              <a:t> </a:t>
            </a:r>
            <a:r>
              <a:rPr lang="en-US" dirty="0" err="1"/>
              <a:t>động</a:t>
            </a:r>
            <a:r>
              <a:rPr lang="en-US" dirty="0"/>
              <a:t> </a:t>
            </a:r>
            <a:r>
              <a:rPr lang="en-US" dirty="0" err="1"/>
              <a:t>góc</a:t>
            </a:r>
            <a:r>
              <a:rPr lang="en-US" dirty="0"/>
              <a:t>, </a:t>
            </a:r>
            <a:r>
              <a:rPr lang="en-US" dirty="0" err="1"/>
              <a:t>tôi</a:t>
            </a:r>
            <a:r>
              <a:rPr lang="en-US" dirty="0"/>
              <a:t> </a:t>
            </a:r>
            <a:r>
              <a:rPr lang="en-US" dirty="0" err="1"/>
              <a:t>đưa</a:t>
            </a:r>
            <a:r>
              <a:rPr lang="en-US" dirty="0"/>
              <a:t> </a:t>
            </a:r>
            <a:r>
              <a:rPr lang="en-US" dirty="0" err="1"/>
              <a:t>những</a:t>
            </a:r>
            <a:r>
              <a:rPr lang="en-US" dirty="0"/>
              <a:t> </a:t>
            </a:r>
            <a:r>
              <a:rPr lang="en-US" dirty="0" err="1"/>
              <a:t>cháu</a:t>
            </a:r>
            <a:r>
              <a:rPr lang="en-US" dirty="0"/>
              <a:t> </a:t>
            </a:r>
            <a:r>
              <a:rPr lang="en-US" dirty="0" err="1"/>
              <a:t>này</a:t>
            </a:r>
            <a:r>
              <a:rPr lang="en-US" dirty="0"/>
              <a:t> </a:t>
            </a:r>
            <a:r>
              <a:rPr lang="en-US" dirty="0" err="1"/>
              <a:t>chơi</a:t>
            </a:r>
            <a:r>
              <a:rPr lang="en-US" dirty="0"/>
              <a:t> </a:t>
            </a:r>
            <a:r>
              <a:rPr lang="en-US" dirty="0" err="1"/>
              <a:t>cùng</a:t>
            </a:r>
            <a:r>
              <a:rPr lang="en-US" dirty="0"/>
              <a:t> </a:t>
            </a:r>
            <a:r>
              <a:rPr lang="en-US" dirty="0" err="1"/>
              <a:t>nhóm</a:t>
            </a:r>
            <a:r>
              <a:rPr lang="en-US" dirty="0"/>
              <a:t> </a:t>
            </a:r>
            <a:r>
              <a:rPr lang="en-US" dirty="0" err="1"/>
              <a:t>với</a:t>
            </a:r>
            <a:r>
              <a:rPr lang="en-US" dirty="0"/>
              <a:t> </a:t>
            </a:r>
            <a:r>
              <a:rPr lang="en-US" dirty="0" err="1"/>
              <a:t>các</a:t>
            </a:r>
            <a:r>
              <a:rPr lang="en-US" dirty="0"/>
              <a:t> </a:t>
            </a:r>
            <a:r>
              <a:rPr lang="en-US" dirty="0" err="1"/>
              <a:t>bạn</a:t>
            </a:r>
            <a:r>
              <a:rPr lang="en-US" dirty="0"/>
              <a:t> </a:t>
            </a:r>
            <a:r>
              <a:rPr lang="en-US" dirty="0" err="1"/>
              <a:t>phát</a:t>
            </a:r>
            <a:r>
              <a:rPr lang="en-US" dirty="0"/>
              <a:t> </a:t>
            </a:r>
            <a:r>
              <a:rPr lang="en-US" dirty="0" err="1"/>
              <a:t>âm</a:t>
            </a:r>
            <a:r>
              <a:rPr lang="en-US" dirty="0"/>
              <a:t> </a:t>
            </a:r>
            <a:r>
              <a:rPr lang="en-US" dirty="0" err="1"/>
              <a:t>rõ</a:t>
            </a:r>
            <a:r>
              <a:rPr lang="en-US" dirty="0"/>
              <a:t> </a:t>
            </a:r>
            <a:r>
              <a:rPr lang="en-US" dirty="0" err="1"/>
              <a:t>lời</a:t>
            </a:r>
            <a:r>
              <a:rPr lang="en-US" dirty="0"/>
              <a:t>, </a:t>
            </a:r>
            <a:r>
              <a:rPr lang="en-US" dirty="0" err="1"/>
              <a:t>tôi</a:t>
            </a:r>
            <a:r>
              <a:rPr lang="en-US" dirty="0"/>
              <a:t> </a:t>
            </a:r>
            <a:r>
              <a:rPr lang="en-US" dirty="0" err="1"/>
              <a:t>chỉ</a:t>
            </a:r>
            <a:r>
              <a:rPr lang="en-US" dirty="0"/>
              <a:t> </a:t>
            </a:r>
            <a:r>
              <a:rPr lang="en-US" dirty="0" err="1"/>
              <a:t>việc</a:t>
            </a:r>
            <a:r>
              <a:rPr lang="en-US" dirty="0"/>
              <a:t> </a:t>
            </a:r>
            <a:r>
              <a:rPr lang="en-US" dirty="0" err="1"/>
              <a:t>theo</a:t>
            </a:r>
            <a:r>
              <a:rPr lang="en-US" dirty="0"/>
              <a:t> </a:t>
            </a:r>
            <a:r>
              <a:rPr lang="en-US" dirty="0" err="1"/>
              <a:t>dõi</a:t>
            </a:r>
            <a:r>
              <a:rPr lang="en-US" dirty="0"/>
              <a:t>, </a:t>
            </a:r>
            <a:r>
              <a:rPr lang="en-US" dirty="0" err="1"/>
              <a:t>giúp</a:t>
            </a:r>
            <a:r>
              <a:rPr lang="en-US" dirty="0"/>
              <a:t> </a:t>
            </a:r>
            <a:r>
              <a:rPr lang="en-US" dirty="0" err="1"/>
              <a:t>đỡ</a:t>
            </a:r>
            <a:r>
              <a:rPr lang="en-US" dirty="0"/>
              <a:t> </a:t>
            </a:r>
            <a:r>
              <a:rPr lang="en-US" dirty="0" err="1"/>
              <a:t>khi</a:t>
            </a:r>
            <a:r>
              <a:rPr lang="en-US" dirty="0"/>
              <a:t> </a:t>
            </a:r>
            <a:r>
              <a:rPr lang="en-US" dirty="0" err="1"/>
              <a:t>có</a:t>
            </a:r>
            <a:r>
              <a:rPr lang="en-US" dirty="0"/>
              <a:t> </a:t>
            </a:r>
            <a:r>
              <a:rPr lang="en-US" dirty="0" err="1"/>
              <a:t>tình</a:t>
            </a:r>
            <a:r>
              <a:rPr lang="en-US" dirty="0"/>
              <a:t> </a:t>
            </a:r>
            <a:r>
              <a:rPr lang="en-US" dirty="0" err="1"/>
              <a:t>huống</a:t>
            </a:r>
            <a:r>
              <a:rPr lang="en-US" dirty="0"/>
              <a:t> </a:t>
            </a:r>
            <a:r>
              <a:rPr lang="en-US" dirty="0" err="1"/>
              <a:t>xảy</a:t>
            </a:r>
            <a:r>
              <a:rPr lang="en-US" dirty="0"/>
              <a:t> </a:t>
            </a:r>
            <a:r>
              <a:rPr lang="en-US" dirty="0" err="1"/>
              <a:t>ra.</a:t>
            </a:r>
            <a:r>
              <a:rPr lang="en-US" dirty="0"/>
              <a:t> </a:t>
            </a:r>
            <a:endParaRPr lang="vi-VN" dirty="0" smtClean="0"/>
          </a:p>
          <a:p>
            <a:r>
              <a:rPr lang="pt-PT" dirty="0"/>
              <a:t>Tôi trao đổi với phụ huynh để luyện cho các cháu lúc ở nhà. Khi các cháu đã phát âm được những âm đơn giản, tôi tiếp tục tập cho các cháu phát âm những âm khó dần. tôi tập cho những cháu chậm nói, phát âm chưa rõ lời này nói những câu dài hơn trong các trò chơi khác. Bằng nhiều hình thức, tôi luôn tạo cơ hội cho những cháu chậm nói, phát âm chưa rõ lời nói nhiều</a:t>
            </a:r>
            <a:r>
              <a:rPr lang="pt-PT" dirty="0" smtClean="0"/>
              <a:t>.</a:t>
            </a:r>
            <a:endParaRPr lang="vi-VN" dirty="0" smtClean="0"/>
          </a:p>
          <a:p>
            <a:r>
              <a:rPr lang="en-US" dirty="0"/>
              <a:t>Ở </a:t>
            </a:r>
            <a:r>
              <a:rPr lang="en-US" dirty="0" err="1"/>
              <a:t>trẻ</a:t>
            </a:r>
            <a:r>
              <a:rPr lang="en-US" dirty="0"/>
              <a:t> 24 </a:t>
            </a:r>
            <a:r>
              <a:rPr lang="en-US" b="1" dirty="0"/>
              <a:t>-</a:t>
            </a:r>
            <a:r>
              <a:rPr lang="en-US" dirty="0"/>
              <a:t> 36 </a:t>
            </a:r>
            <a:r>
              <a:rPr lang="en-US" dirty="0" err="1"/>
              <a:t>tháng</a:t>
            </a:r>
            <a:r>
              <a:rPr lang="en-US" dirty="0"/>
              <a:t> </a:t>
            </a:r>
            <a:r>
              <a:rPr lang="en-US" dirty="0" err="1"/>
              <a:t>khả</a:t>
            </a:r>
            <a:r>
              <a:rPr lang="en-US" dirty="0"/>
              <a:t> </a:t>
            </a:r>
            <a:r>
              <a:rPr lang="en-US" dirty="0" err="1"/>
              <a:t>năng</a:t>
            </a:r>
            <a:r>
              <a:rPr lang="en-US" dirty="0"/>
              <a:t> </a:t>
            </a:r>
            <a:r>
              <a:rPr lang="en-US" dirty="0" err="1"/>
              <a:t>phát</a:t>
            </a:r>
            <a:r>
              <a:rPr lang="en-US" dirty="0"/>
              <a:t> </a:t>
            </a:r>
            <a:r>
              <a:rPr lang="en-US" dirty="0" err="1"/>
              <a:t>âm</a:t>
            </a:r>
            <a:r>
              <a:rPr lang="en-US" dirty="0"/>
              <a:t> </a:t>
            </a:r>
            <a:r>
              <a:rPr lang="en-US" dirty="0" err="1"/>
              <a:t>theo</a:t>
            </a:r>
            <a:r>
              <a:rPr lang="en-US" dirty="0"/>
              <a:t> </a:t>
            </a:r>
            <a:r>
              <a:rPr lang="en-US" dirty="0" err="1"/>
              <a:t>các</a:t>
            </a:r>
            <a:r>
              <a:rPr lang="en-US" dirty="0"/>
              <a:t> </a:t>
            </a:r>
            <a:r>
              <a:rPr lang="en-US" dirty="0" err="1"/>
              <a:t>âm</a:t>
            </a:r>
            <a:r>
              <a:rPr lang="en-US" dirty="0"/>
              <a:t> </a:t>
            </a:r>
            <a:r>
              <a:rPr lang="en-US" dirty="0" err="1"/>
              <a:t>chuẩn</a:t>
            </a:r>
            <a:r>
              <a:rPr lang="en-US" dirty="0"/>
              <a:t> </a:t>
            </a:r>
            <a:r>
              <a:rPr lang="en-US" dirty="0" err="1"/>
              <a:t>câu</a:t>
            </a:r>
            <a:r>
              <a:rPr lang="en-US" dirty="0"/>
              <a:t> </a:t>
            </a:r>
            <a:r>
              <a:rPr lang="en-US" dirty="0" err="1"/>
              <a:t>tiếng</a:t>
            </a:r>
            <a:r>
              <a:rPr lang="en-US" dirty="0"/>
              <a:t> </a:t>
            </a:r>
            <a:r>
              <a:rPr lang="en-US" dirty="0" err="1"/>
              <a:t>Việt</a:t>
            </a:r>
            <a:r>
              <a:rPr lang="en-US" dirty="0"/>
              <a:t> </a:t>
            </a:r>
            <a:r>
              <a:rPr lang="en-US" dirty="0" err="1"/>
              <a:t>còn</a:t>
            </a:r>
            <a:r>
              <a:rPr lang="en-US" dirty="0"/>
              <a:t> </a:t>
            </a:r>
            <a:r>
              <a:rPr lang="en-US" dirty="0" err="1"/>
              <a:t>ngọng</a:t>
            </a:r>
            <a:r>
              <a:rPr lang="en-US" dirty="0"/>
              <a:t> (</a:t>
            </a:r>
            <a:r>
              <a:rPr lang="en-US" dirty="0" err="1"/>
              <a:t>có</a:t>
            </a:r>
            <a:r>
              <a:rPr lang="en-US" dirty="0"/>
              <a:t> </a:t>
            </a:r>
            <a:r>
              <a:rPr lang="en-US" dirty="0" err="1"/>
              <a:t>nhiều</a:t>
            </a:r>
            <a:r>
              <a:rPr lang="en-US" dirty="0"/>
              <a:t> </a:t>
            </a:r>
            <a:r>
              <a:rPr lang="en-US" dirty="0" err="1"/>
              <a:t>trẻ</a:t>
            </a:r>
            <a:r>
              <a:rPr lang="en-US" dirty="0"/>
              <a:t> </a:t>
            </a:r>
            <a:r>
              <a:rPr lang="en-US" dirty="0" err="1"/>
              <a:t>còn</a:t>
            </a:r>
            <a:r>
              <a:rPr lang="en-US" dirty="0"/>
              <a:t> </a:t>
            </a:r>
            <a:r>
              <a:rPr lang="en-US" dirty="0" err="1"/>
              <a:t>rất</a:t>
            </a:r>
            <a:r>
              <a:rPr lang="en-US" dirty="0"/>
              <a:t> </a:t>
            </a:r>
            <a:r>
              <a:rPr lang="en-US" dirty="0" err="1"/>
              <a:t>ngọng</a:t>
            </a:r>
            <a:r>
              <a:rPr lang="en-US" dirty="0"/>
              <a:t>), </a:t>
            </a:r>
            <a:r>
              <a:rPr lang="en-US" dirty="0" err="1"/>
              <a:t>cách</a:t>
            </a:r>
            <a:r>
              <a:rPr lang="en-US" dirty="0"/>
              <a:t> </a:t>
            </a:r>
            <a:r>
              <a:rPr lang="en-US" dirty="0" err="1"/>
              <a:t>sử</a:t>
            </a:r>
            <a:r>
              <a:rPr lang="en-US" dirty="0"/>
              <a:t> </a:t>
            </a:r>
            <a:r>
              <a:rPr lang="en-US" dirty="0" err="1"/>
              <a:t>dụng</a:t>
            </a:r>
            <a:r>
              <a:rPr lang="en-US" dirty="0"/>
              <a:t> </a:t>
            </a:r>
            <a:r>
              <a:rPr lang="en-US" dirty="0" err="1"/>
              <a:t>các</a:t>
            </a:r>
            <a:r>
              <a:rPr lang="en-US" dirty="0"/>
              <a:t> </a:t>
            </a:r>
            <a:r>
              <a:rPr lang="en-US" dirty="0" err="1"/>
              <a:t>câu</a:t>
            </a:r>
            <a:r>
              <a:rPr lang="en-US" dirty="0"/>
              <a:t>, </a:t>
            </a:r>
            <a:r>
              <a:rPr lang="en-US" dirty="0" err="1"/>
              <a:t>từ</a:t>
            </a:r>
            <a:r>
              <a:rPr lang="en-US" dirty="0"/>
              <a:t> </a:t>
            </a:r>
            <a:r>
              <a:rPr lang="en-US" dirty="0" err="1"/>
              <a:t>trong</a:t>
            </a:r>
            <a:r>
              <a:rPr lang="en-US" dirty="0"/>
              <a:t> </a:t>
            </a:r>
            <a:r>
              <a:rPr lang="en-US" dirty="0" err="1"/>
              <a:t>giao</a:t>
            </a:r>
            <a:r>
              <a:rPr lang="en-US" dirty="0"/>
              <a:t> </a:t>
            </a:r>
            <a:r>
              <a:rPr lang="en-US" dirty="0" err="1"/>
              <a:t>tiếp</a:t>
            </a:r>
            <a:r>
              <a:rPr lang="en-US" dirty="0"/>
              <a:t> </a:t>
            </a:r>
            <a:r>
              <a:rPr lang="en-US" dirty="0" err="1"/>
              <a:t>còn</a:t>
            </a:r>
            <a:r>
              <a:rPr lang="en-US" dirty="0"/>
              <a:t> </a:t>
            </a:r>
            <a:r>
              <a:rPr lang="en-US" dirty="0" err="1"/>
              <a:t>nhiều</a:t>
            </a:r>
            <a:r>
              <a:rPr lang="en-US" dirty="0"/>
              <a:t> </a:t>
            </a:r>
            <a:r>
              <a:rPr lang="en-US" dirty="0" err="1"/>
              <a:t>hạn</a:t>
            </a:r>
            <a:r>
              <a:rPr lang="en-US" dirty="0"/>
              <a:t> </a:t>
            </a:r>
            <a:r>
              <a:rPr lang="en-US" dirty="0" err="1"/>
              <a:t>chế</a:t>
            </a:r>
            <a:r>
              <a:rPr lang="en-US" dirty="0"/>
              <a:t>. </a:t>
            </a:r>
            <a:r>
              <a:rPr lang="en-US" dirty="0" err="1"/>
              <a:t>Vì</a:t>
            </a:r>
            <a:r>
              <a:rPr lang="en-US" dirty="0"/>
              <a:t> </a:t>
            </a:r>
            <a:r>
              <a:rPr lang="en-US" dirty="0" err="1"/>
              <a:t>vậy</a:t>
            </a:r>
            <a:r>
              <a:rPr lang="en-US" dirty="0"/>
              <a:t>, </a:t>
            </a:r>
            <a:r>
              <a:rPr lang="en-US" dirty="0" err="1"/>
              <a:t>để</a:t>
            </a:r>
            <a:r>
              <a:rPr lang="en-US" dirty="0"/>
              <a:t> </a:t>
            </a:r>
            <a:r>
              <a:rPr lang="en-US" dirty="0" err="1"/>
              <a:t>trẻ</a:t>
            </a:r>
            <a:r>
              <a:rPr lang="en-US" dirty="0"/>
              <a:t> </a:t>
            </a:r>
            <a:r>
              <a:rPr lang="en-US" dirty="0" err="1"/>
              <a:t>có</a:t>
            </a:r>
            <a:r>
              <a:rPr lang="en-US" dirty="0"/>
              <a:t> </a:t>
            </a:r>
            <a:r>
              <a:rPr lang="en-US" dirty="0" err="1"/>
              <a:t>thể</a:t>
            </a:r>
            <a:r>
              <a:rPr lang="en-US" dirty="0"/>
              <a:t> </a:t>
            </a:r>
            <a:r>
              <a:rPr lang="en-US" dirty="0" err="1"/>
              <a:t>cởi</a:t>
            </a:r>
            <a:r>
              <a:rPr lang="en-US" dirty="0"/>
              <a:t> </a:t>
            </a:r>
            <a:r>
              <a:rPr lang="en-US" dirty="0" err="1"/>
              <a:t>mở</a:t>
            </a:r>
            <a:r>
              <a:rPr lang="en-US" dirty="0"/>
              <a:t> </a:t>
            </a:r>
            <a:r>
              <a:rPr lang="en-US" dirty="0" err="1"/>
              <a:t>trong</a:t>
            </a:r>
            <a:r>
              <a:rPr lang="en-US" dirty="0"/>
              <a:t> </a:t>
            </a:r>
            <a:r>
              <a:rPr lang="en-US" dirty="0" err="1"/>
              <a:t>giao</a:t>
            </a:r>
            <a:r>
              <a:rPr lang="en-US" dirty="0"/>
              <a:t> </a:t>
            </a:r>
            <a:r>
              <a:rPr lang="en-US" dirty="0" err="1"/>
              <a:t>tiếp</a:t>
            </a:r>
            <a:r>
              <a:rPr lang="en-US" dirty="0"/>
              <a:t> </a:t>
            </a:r>
            <a:r>
              <a:rPr lang="en-US" dirty="0" err="1"/>
              <a:t>hơn</a:t>
            </a:r>
            <a:r>
              <a:rPr lang="en-US" dirty="0"/>
              <a:t> </a:t>
            </a:r>
            <a:r>
              <a:rPr lang="en-US" dirty="0" err="1"/>
              <a:t>với</a:t>
            </a:r>
            <a:r>
              <a:rPr lang="en-US" dirty="0"/>
              <a:t> </a:t>
            </a:r>
            <a:r>
              <a:rPr lang="en-US" dirty="0" err="1"/>
              <a:t>người</a:t>
            </a:r>
            <a:r>
              <a:rPr lang="en-US" dirty="0"/>
              <a:t> </a:t>
            </a:r>
            <a:r>
              <a:rPr lang="en-US" dirty="0" err="1"/>
              <a:t>lớn</a:t>
            </a:r>
            <a:r>
              <a:rPr lang="en-US" dirty="0"/>
              <a:t> (</a:t>
            </a:r>
            <a:r>
              <a:rPr lang="en-US" dirty="0" err="1"/>
              <a:t>cô</a:t>
            </a:r>
            <a:r>
              <a:rPr lang="en-US" dirty="0"/>
              <a:t> </a:t>
            </a:r>
            <a:r>
              <a:rPr lang="en-US" dirty="0" err="1"/>
              <a:t>giáo</a:t>
            </a:r>
            <a:r>
              <a:rPr lang="en-US" dirty="0"/>
              <a:t>) </a:t>
            </a:r>
            <a:r>
              <a:rPr lang="en-US" dirty="0" err="1"/>
              <a:t>thì</a:t>
            </a:r>
            <a:r>
              <a:rPr lang="en-US" dirty="0"/>
              <a:t> </a:t>
            </a:r>
            <a:r>
              <a:rPr lang="en-US" dirty="0" err="1"/>
              <a:t>việc</a:t>
            </a:r>
            <a:r>
              <a:rPr lang="en-US" dirty="0"/>
              <a:t> </a:t>
            </a:r>
            <a:r>
              <a:rPr lang="en-US" dirty="0" err="1"/>
              <a:t>đầu</a:t>
            </a:r>
            <a:r>
              <a:rPr lang="en-US" dirty="0"/>
              <a:t> </a:t>
            </a:r>
            <a:r>
              <a:rPr lang="en-US" dirty="0" err="1"/>
              <a:t>tiên</a:t>
            </a:r>
            <a:r>
              <a:rPr lang="en-US" dirty="0"/>
              <a:t> </a:t>
            </a:r>
            <a:r>
              <a:rPr lang="en-US" dirty="0" err="1"/>
              <a:t>là</a:t>
            </a:r>
            <a:r>
              <a:rPr lang="en-US" dirty="0"/>
              <a:t> </a:t>
            </a:r>
            <a:r>
              <a:rPr lang="en-US" dirty="0" err="1"/>
              <a:t>tôi</a:t>
            </a:r>
            <a:r>
              <a:rPr lang="en-US" dirty="0"/>
              <a:t> </a:t>
            </a:r>
            <a:r>
              <a:rPr lang="en-US" dirty="0" err="1"/>
              <a:t>phải</a:t>
            </a:r>
            <a:r>
              <a:rPr lang="en-US" dirty="0"/>
              <a:t> </a:t>
            </a:r>
            <a:r>
              <a:rPr lang="en-US" dirty="0" err="1"/>
              <a:t>có</a:t>
            </a:r>
            <a:r>
              <a:rPr lang="en-US" dirty="0"/>
              <a:t> </a:t>
            </a:r>
            <a:r>
              <a:rPr lang="en-US" dirty="0" err="1"/>
              <a:t>được</a:t>
            </a:r>
            <a:r>
              <a:rPr lang="en-US" dirty="0"/>
              <a:t> </a:t>
            </a:r>
            <a:r>
              <a:rPr lang="en-US" dirty="0" err="1"/>
              <a:t>lòng</a:t>
            </a:r>
            <a:r>
              <a:rPr lang="en-US" dirty="0"/>
              <a:t> tin </a:t>
            </a:r>
            <a:r>
              <a:rPr lang="en-US" dirty="0" err="1"/>
              <a:t>của</a:t>
            </a:r>
            <a:r>
              <a:rPr lang="en-US" dirty="0"/>
              <a:t> </a:t>
            </a:r>
            <a:r>
              <a:rPr lang="en-US" dirty="0" err="1"/>
              <a:t>trẻ</a:t>
            </a:r>
            <a:r>
              <a:rPr lang="en-US" dirty="0"/>
              <a:t>, </a:t>
            </a:r>
            <a:r>
              <a:rPr lang="en-US" dirty="0" err="1"/>
              <a:t>tôi</a:t>
            </a:r>
            <a:r>
              <a:rPr lang="en-US" dirty="0"/>
              <a:t> </a:t>
            </a:r>
            <a:r>
              <a:rPr lang="en-US" dirty="0" err="1"/>
              <a:t>luôn</a:t>
            </a:r>
            <a:r>
              <a:rPr lang="en-US" dirty="0"/>
              <a:t> </a:t>
            </a:r>
            <a:r>
              <a:rPr lang="en-US" dirty="0" err="1"/>
              <a:t>luôn</a:t>
            </a:r>
            <a:r>
              <a:rPr lang="en-US" dirty="0"/>
              <a:t> </a:t>
            </a:r>
            <a:r>
              <a:rPr lang="en-US" dirty="0" err="1"/>
              <a:t>gần</a:t>
            </a:r>
            <a:r>
              <a:rPr lang="en-US" dirty="0"/>
              <a:t> </a:t>
            </a:r>
            <a:r>
              <a:rPr lang="en-US" dirty="0" err="1"/>
              <a:t>gũi</a:t>
            </a:r>
            <a:r>
              <a:rPr lang="en-US" dirty="0"/>
              <a:t> </a:t>
            </a:r>
            <a:r>
              <a:rPr lang="en-US" dirty="0" err="1"/>
              <a:t>với</a:t>
            </a:r>
            <a:r>
              <a:rPr lang="en-US" dirty="0"/>
              <a:t> </a:t>
            </a:r>
            <a:r>
              <a:rPr lang="en-US" dirty="0" err="1"/>
              <a:t>trẻ</a:t>
            </a:r>
            <a:r>
              <a:rPr lang="en-US" dirty="0"/>
              <a:t> </a:t>
            </a:r>
            <a:r>
              <a:rPr lang="en-US" dirty="0" err="1"/>
              <a:t>để</a:t>
            </a:r>
            <a:r>
              <a:rPr lang="en-US" dirty="0"/>
              <a:t> </a:t>
            </a:r>
            <a:r>
              <a:rPr lang="en-US" dirty="0" err="1"/>
              <a:t>tạo</a:t>
            </a:r>
            <a:r>
              <a:rPr lang="en-US" dirty="0"/>
              <a:t> </a:t>
            </a:r>
            <a:r>
              <a:rPr lang="en-US" dirty="0" err="1"/>
              <a:t>cho</a:t>
            </a:r>
            <a:r>
              <a:rPr lang="en-US" dirty="0"/>
              <a:t> </a:t>
            </a:r>
            <a:r>
              <a:rPr lang="en-US" dirty="0" err="1"/>
              <a:t>trẻ</a:t>
            </a:r>
            <a:r>
              <a:rPr lang="en-US" dirty="0"/>
              <a:t> </a:t>
            </a:r>
            <a:r>
              <a:rPr lang="en-US" dirty="0" err="1"/>
              <a:t>cảm</a:t>
            </a:r>
            <a:r>
              <a:rPr lang="en-US" dirty="0"/>
              <a:t> </a:t>
            </a:r>
            <a:r>
              <a:rPr lang="en-US" dirty="0" err="1"/>
              <a:t>giác</a:t>
            </a:r>
            <a:r>
              <a:rPr lang="en-US" dirty="0"/>
              <a:t> </a:t>
            </a:r>
            <a:r>
              <a:rPr lang="en-US" dirty="0" err="1"/>
              <a:t>được</a:t>
            </a:r>
            <a:r>
              <a:rPr lang="en-US" dirty="0"/>
              <a:t> an </a:t>
            </a:r>
            <a:r>
              <a:rPr lang="en-US" dirty="0" err="1"/>
              <a:t>toàn</a:t>
            </a:r>
            <a:r>
              <a:rPr lang="en-US" dirty="0"/>
              <a:t>, </a:t>
            </a:r>
            <a:r>
              <a:rPr lang="en-US" dirty="0" err="1"/>
              <a:t>không</a:t>
            </a:r>
            <a:r>
              <a:rPr lang="en-US" dirty="0"/>
              <a:t> </a:t>
            </a:r>
            <a:r>
              <a:rPr lang="en-US" dirty="0" err="1"/>
              <a:t>gò</a:t>
            </a:r>
            <a:r>
              <a:rPr lang="en-US" dirty="0"/>
              <a:t> </a:t>
            </a:r>
            <a:r>
              <a:rPr lang="en-US" dirty="0" err="1"/>
              <a:t>bó</a:t>
            </a:r>
            <a:r>
              <a:rPr lang="en-US" dirty="0"/>
              <a:t>. </a:t>
            </a:r>
            <a:r>
              <a:rPr lang="en-US" dirty="0" err="1"/>
              <a:t>Từ</a:t>
            </a:r>
            <a:r>
              <a:rPr lang="en-US" dirty="0"/>
              <a:t> </a:t>
            </a:r>
            <a:r>
              <a:rPr lang="en-US" dirty="0" err="1"/>
              <a:t>đó</a:t>
            </a:r>
            <a:r>
              <a:rPr lang="en-US" dirty="0"/>
              <a:t>, </a:t>
            </a:r>
            <a:r>
              <a:rPr lang="en-US" dirty="0" err="1"/>
              <a:t>tôi</a:t>
            </a:r>
            <a:r>
              <a:rPr lang="en-US" dirty="0"/>
              <a:t> </a:t>
            </a:r>
            <a:r>
              <a:rPr lang="en-US" dirty="0" err="1"/>
              <a:t>luôn</a:t>
            </a:r>
            <a:r>
              <a:rPr lang="en-US" dirty="0"/>
              <a:t> </a:t>
            </a:r>
            <a:r>
              <a:rPr lang="en-US" dirty="0" err="1"/>
              <a:t>lắng</a:t>
            </a:r>
            <a:r>
              <a:rPr lang="en-US" dirty="0"/>
              <a:t> </a:t>
            </a:r>
            <a:r>
              <a:rPr lang="en-US" dirty="0" err="1"/>
              <a:t>nghe</a:t>
            </a:r>
            <a:r>
              <a:rPr lang="en-US" dirty="0"/>
              <a:t> </a:t>
            </a:r>
            <a:r>
              <a:rPr lang="en-US" dirty="0" err="1"/>
              <a:t>cách</a:t>
            </a:r>
            <a:r>
              <a:rPr lang="en-US" dirty="0"/>
              <a:t> </a:t>
            </a:r>
            <a:r>
              <a:rPr lang="en-US" dirty="0" err="1"/>
              <a:t>phát</a:t>
            </a:r>
            <a:r>
              <a:rPr lang="en-US" dirty="0"/>
              <a:t> </a:t>
            </a:r>
            <a:r>
              <a:rPr lang="en-US" dirty="0" err="1"/>
              <a:t>âm</a:t>
            </a:r>
            <a:r>
              <a:rPr lang="en-US" dirty="0"/>
              <a:t> </a:t>
            </a:r>
            <a:r>
              <a:rPr lang="en-US" dirty="0" err="1"/>
              <a:t>của</a:t>
            </a:r>
            <a:r>
              <a:rPr lang="en-US" dirty="0"/>
              <a:t> </a:t>
            </a:r>
            <a:r>
              <a:rPr lang="en-US" dirty="0" err="1"/>
              <a:t>trẻ</a:t>
            </a:r>
            <a:r>
              <a:rPr lang="en-US" dirty="0"/>
              <a:t>, </a:t>
            </a:r>
            <a:r>
              <a:rPr lang="en-US" dirty="0" err="1"/>
              <a:t>uốn</a:t>
            </a:r>
            <a:r>
              <a:rPr lang="en-US" dirty="0"/>
              <a:t> </a:t>
            </a:r>
            <a:r>
              <a:rPr lang="en-US" dirty="0" err="1"/>
              <a:t>nắn</a:t>
            </a:r>
            <a:r>
              <a:rPr lang="en-US" dirty="0"/>
              <a:t> </a:t>
            </a:r>
            <a:r>
              <a:rPr lang="en-US" dirty="0" err="1"/>
              <a:t>từ</a:t>
            </a:r>
            <a:r>
              <a:rPr lang="en-US" dirty="0"/>
              <a:t> </a:t>
            </a:r>
            <a:r>
              <a:rPr lang="en-US" dirty="0" err="1"/>
              <a:t>ngữ</a:t>
            </a:r>
            <a:r>
              <a:rPr lang="en-US" dirty="0"/>
              <a:t>, </a:t>
            </a:r>
            <a:r>
              <a:rPr lang="en-US" dirty="0" err="1"/>
              <a:t>cho</a:t>
            </a:r>
            <a:r>
              <a:rPr lang="en-US" dirty="0"/>
              <a:t> </a:t>
            </a:r>
            <a:r>
              <a:rPr lang="en-US" dirty="0" err="1"/>
              <a:t>trẻ</a:t>
            </a:r>
            <a:r>
              <a:rPr lang="en-US" dirty="0"/>
              <a:t> </a:t>
            </a:r>
            <a:r>
              <a:rPr lang="en-US" dirty="0" err="1"/>
              <a:t>phát</a:t>
            </a:r>
            <a:r>
              <a:rPr lang="en-US" dirty="0"/>
              <a:t> </a:t>
            </a:r>
            <a:r>
              <a:rPr lang="en-US" dirty="0" err="1"/>
              <a:t>âm</a:t>
            </a:r>
            <a:r>
              <a:rPr lang="en-US" dirty="0"/>
              <a:t> </a:t>
            </a:r>
            <a:r>
              <a:rPr lang="en-US" dirty="0" err="1"/>
              <a:t>nhiều</a:t>
            </a:r>
            <a:r>
              <a:rPr lang="en-US" dirty="0"/>
              <a:t> </a:t>
            </a:r>
            <a:r>
              <a:rPr lang="en-US" dirty="0" err="1" smtClean="0"/>
              <a:t>lần</a:t>
            </a:r>
            <a:endParaRPr lang="vi-VN" dirty="0" smtClean="0"/>
          </a:p>
          <a:p>
            <a:r>
              <a:rPr lang="en-US" dirty="0" err="1" smtClean="0"/>
              <a:t>Ví</a:t>
            </a:r>
            <a:r>
              <a:rPr lang="en-US" dirty="0" smtClean="0"/>
              <a:t> </a:t>
            </a:r>
            <a:r>
              <a:rPr lang="en-US" dirty="0" err="1"/>
              <a:t>dụ</a:t>
            </a:r>
            <a:r>
              <a:rPr lang="en-US" dirty="0"/>
              <a:t>: </a:t>
            </a:r>
            <a:r>
              <a:rPr lang="en-US" dirty="0" err="1"/>
              <a:t>Trò</a:t>
            </a:r>
            <a:r>
              <a:rPr lang="en-US" dirty="0"/>
              <a:t> </a:t>
            </a:r>
            <a:r>
              <a:rPr lang="en-US" dirty="0" err="1"/>
              <a:t>chơi</a:t>
            </a:r>
            <a:r>
              <a:rPr lang="en-US" dirty="0"/>
              <a:t> </a:t>
            </a:r>
            <a:r>
              <a:rPr lang="en-US" dirty="0" err="1"/>
              <a:t>trong</a:t>
            </a:r>
            <a:r>
              <a:rPr lang="en-US" dirty="0"/>
              <a:t> </a:t>
            </a:r>
            <a:r>
              <a:rPr lang="en-US" dirty="0" err="1"/>
              <a:t>góc</a:t>
            </a:r>
            <a:r>
              <a:rPr lang="en-US" dirty="0"/>
              <a:t> “</a:t>
            </a:r>
            <a:r>
              <a:rPr lang="en-US" dirty="0" err="1"/>
              <a:t>Bế</a:t>
            </a:r>
            <a:r>
              <a:rPr lang="en-US" dirty="0"/>
              <a:t> </a:t>
            </a:r>
            <a:r>
              <a:rPr lang="en-US" dirty="0" err="1"/>
              <a:t>em</a:t>
            </a:r>
            <a:r>
              <a:rPr lang="en-US" dirty="0"/>
              <a:t>” </a:t>
            </a:r>
            <a:r>
              <a:rPr lang="en-US" dirty="0" err="1"/>
              <a:t>trẻ</a:t>
            </a:r>
            <a:r>
              <a:rPr lang="en-US" dirty="0"/>
              <a:t> </a:t>
            </a:r>
            <a:r>
              <a:rPr lang="en-US" dirty="0" err="1"/>
              <a:t>được</a:t>
            </a:r>
            <a:r>
              <a:rPr lang="en-US" dirty="0"/>
              <a:t> </a:t>
            </a:r>
            <a:r>
              <a:rPr lang="en-US" dirty="0" err="1"/>
              <a:t>chơi</a:t>
            </a:r>
            <a:r>
              <a:rPr lang="en-US" dirty="0"/>
              <a:t> </a:t>
            </a:r>
            <a:r>
              <a:rPr lang="en-US" dirty="0" err="1"/>
              <a:t>với</a:t>
            </a:r>
            <a:r>
              <a:rPr lang="en-US" dirty="0"/>
              <a:t> </a:t>
            </a:r>
            <a:r>
              <a:rPr lang="en-US" dirty="0" err="1"/>
              <a:t>em</a:t>
            </a:r>
            <a:r>
              <a:rPr lang="en-US" dirty="0"/>
              <a:t> </a:t>
            </a:r>
            <a:r>
              <a:rPr lang="en-US" dirty="0" err="1"/>
              <a:t>búp</a:t>
            </a:r>
            <a:r>
              <a:rPr lang="en-US" dirty="0"/>
              <a:t> </a:t>
            </a:r>
            <a:r>
              <a:rPr lang="en-US" dirty="0" err="1"/>
              <a:t>bê</a:t>
            </a:r>
            <a:r>
              <a:rPr lang="en-US" dirty="0"/>
              <a:t> </a:t>
            </a:r>
            <a:r>
              <a:rPr lang="en-US" dirty="0" err="1"/>
              <a:t>và</a:t>
            </a:r>
            <a:r>
              <a:rPr lang="en-US" dirty="0"/>
              <a:t> </a:t>
            </a:r>
            <a:r>
              <a:rPr lang="en-US" dirty="0" err="1"/>
              <a:t>khi</a:t>
            </a:r>
            <a:r>
              <a:rPr lang="en-US" dirty="0"/>
              <a:t> </a:t>
            </a:r>
            <a:r>
              <a:rPr lang="en-US" dirty="0" err="1"/>
              <a:t>trẻ</a:t>
            </a:r>
            <a:r>
              <a:rPr lang="en-US" dirty="0"/>
              <a:t> </a:t>
            </a:r>
            <a:r>
              <a:rPr lang="en-US" dirty="0" err="1"/>
              <a:t>chơi</a:t>
            </a:r>
            <a:r>
              <a:rPr lang="en-US" dirty="0"/>
              <a:t> </a:t>
            </a:r>
            <a:r>
              <a:rPr lang="en-US" dirty="0" err="1"/>
              <a:t>sẽ</a:t>
            </a:r>
            <a:r>
              <a:rPr lang="en-US" dirty="0"/>
              <a:t> </a:t>
            </a:r>
            <a:r>
              <a:rPr lang="en-US" dirty="0" err="1"/>
              <a:t>giao</a:t>
            </a:r>
            <a:r>
              <a:rPr lang="en-US" dirty="0"/>
              <a:t> </a:t>
            </a:r>
            <a:r>
              <a:rPr lang="en-US" dirty="0" err="1"/>
              <a:t>tiếp</a:t>
            </a:r>
            <a:r>
              <a:rPr lang="en-US" dirty="0"/>
              <a:t> </a:t>
            </a:r>
            <a:r>
              <a:rPr lang="en-US" dirty="0" err="1"/>
              <a:t>với</a:t>
            </a:r>
            <a:r>
              <a:rPr lang="en-US" dirty="0"/>
              <a:t> </a:t>
            </a:r>
            <a:r>
              <a:rPr lang="en-US" dirty="0" err="1"/>
              <a:t>các</a:t>
            </a:r>
            <a:r>
              <a:rPr lang="en-US" dirty="0"/>
              <a:t> </a:t>
            </a:r>
            <a:r>
              <a:rPr lang="en-US" dirty="0" err="1"/>
              <a:t>bạn</a:t>
            </a:r>
            <a:r>
              <a:rPr lang="en-US" dirty="0"/>
              <a:t> </a:t>
            </a:r>
            <a:r>
              <a:rPr lang="en-US" dirty="0" err="1"/>
              <a:t>bằng</a:t>
            </a:r>
            <a:r>
              <a:rPr lang="en-US" dirty="0"/>
              <a:t> </a:t>
            </a:r>
            <a:r>
              <a:rPr lang="en-US" dirty="0" err="1"/>
              <a:t>ngôn</a:t>
            </a:r>
            <a:r>
              <a:rPr lang="en-US" dirty="0"/>
              <a:t> </a:t>
            </a:r>
            <a:r>
              <a:rPr lang="en-US" dirty="0" err="1"/>
              <a:t>ngữ</a:t>
            </a:r>
            <a:r>
              <a:rPr lang="en-US" dirty="0"/>
              <a:t> </a:t>
            </a:r>
            <a:r>
              <a:rPr lang="en-US" dirty="0" err="1"/>
              <a:t>hàng</a:t>
            </a:r>
            <a:r>
              <a:rPr lang="en-US" dirty="0"/>
              <a:t> </a:t>
            </a:r>
            <a:r>
              <a:rPr lang="en-US" dirty="0" err="1"/>
              <a:t>ngày</a:t>
            </a:r>
            <a:r>
              <a:rPr lang="en-US" dirty="0" smtClean="0"/>
              <a:t>:</a:t>
            </a:r>
            <a:endParaRPr lang="vi-VN" dirty="0" smtClean="0"/>
          </a:p>
          <a:p>
            <a:pPr marL="0" indent="0">
              <a:buNone/>
            </a:pPr>
            <a:r>
              <a:rPr lang="en-US" dirty="0" smtClean="0"/>
              <a:t>         </a:t>
            </a:r>
            <a:r>
              <a:rPr lang="en-US" dirty="0"/>
              <a:t>+ </a:t>
            </a:r>
            <a:r>
              <a:rPr lang="en-US" dirty="0" err="1"/>
              <a:t>Bác</a:t>
            </a:r>
            <a:r>
              <a:rPr lang="en-US" dirty="0"/>
              <a:t> </a:t>
            </a:r>
            <a:r>
              <a:rPr lang="en-US" dirty="0" err="1"/>
              <a:t>đã</a:t>
            </a:r>
            <a:r>
              <a:rPr lang="en-US" dirty="0"/>
              <a:t> </a:t>
            </a:r>
            <a:r>
              <a:rPr lang="en-US" dirty="0" err="1"/>
              <a:t>cho</a:t>
            </a:r>
            <a:r>
              <a:rPr lang="en-US" dirty="0"/>
              <a:t> </a:t>
            </a:r>
            <a:r>
              <a:rPr lang="en-US" dirty="0" err="1"/>
              <a:t>búp</a:t>
            </a:r>
            <a:r>
              <a:rPr lang="en-US" dirty="0"/>
              <a:t> </a:t>
            </a:r>
            <a:r>
              <a:rPr lang="en-US" dirty="0" err="1"/>
              <a:t>bê</a:t>
            </a:r>
            <a:r>
              <a:rPr lang="en-US" dirty="0"/>
              <a:t> </a:t>
            </a:r>
            <a:r>
              <a:rPr lang="en-US" dirty="0" err="1"/>
              <a:t>ăn</a:t>
            </a:r>
            <a:r>
              <a:rPr lang="en-US" dirty="0"/>
              <a:t> </a:t>
            </a:r>
            <a:r>
              <a:rPr lang="en-US" dirty="0" err="1"/>
              <a:t>chưa</a:t>
            </a:r>
            <a:r>
              <a:rPr lang="en-US" dirty="0"/>
              <a:t>?  (</a:t>
            </a:r>
            <a:r>
              <a:rPr lang="en-US" dirty="0" err="1"/>
              <a:t>Chưa</a:t>
            </a:r>
            <a:r>
              <a:rPr lang="en-US" dirty="0"/>
              <a:t> ạ)</a:t>
            </a:r>
          </a:p>
          <a:p>
            <a:pPr marL="0" indent="0">
              <a:buNone/>
            </a:pPr>
            <a:r>
              <a:rPr lang="en-US" dirty="0" smtClean="0"/>
              <a:t>         </a:t>
            </a:r>
            <a:r>
              <a:rPr lang="en-US" dirty="0"/>
              <a:t>+ </a:t>
            </a:r>
            <a:r>
              <a:rPr lang="en-US" dirty="0" err="1"/>
              <a:t>Khi</a:t>
            </a:r>
            <a:r>
              <a:rPr lang="en-US" dirty="0"/>
              <a:t> </a:t>
            </a:r>
            <a:r>
              <a:rPr lang="en-US" dirty="0" err="1"/>
              <a:t>ăn</a:t>
            </a:r>
            <a:r>
              <a:rPr lang="en-US" dirty="0"/>
              <a:t> </a:t>
            </a:r>
            <a:r>
              <a:rPr lang="en-US" dirty="0" err="1"/>
              <a:t>bác</a:t>
            </a:r>
            <a:r>
              <a:rPr lang="en-US" dirty="0"/>
              <a:t> </a:t>
            </a:r>
            <a:r>
              <a:rPr lang="en-US" dirty="0" err="1"/>
              <a:t>nhớ</a:t>
            </a:r>
            <a:r>
              <a:rPr lang="en-US" dirty="0"/>
              <a:t> </a:t>
            </a:r>
            <a:r>
              <a:rPr lang="en-US" dirty="0" err="1"/>
              <a:t>đeo</a:t>
            </a:r>
            <a:r>
              <a:rPr lang="en-US" dirty="0"/>
              <a:t> </a:t>
            </a:r>
            <a:r>
              <a:rPr lang="en-US" dirty="0" err="1"/>
              <a:t>yếm</a:t>
            </a:r>
            <a:r>
              <a:rPr lang="en-US" dirty="0"/>
              <a:t> </a:t>
            </a:r>
            <a:r>
              <a:rPr lang="en-US" dirty="0" err="1"/>
              <a:t>để</a:t>
            </a:r>
            <a:r>
              <a:rPr lang="en-US" dirty="0"/>
              <a:t> </a:t>
            </a:r>
            <a:r>
              <a:rPr lang="en-US" dirty="0" err="1"/>
              <a:t>bột</a:t>
            </a:r>
            <a:r>
              <a:rPr lang="en-US" dirty="0"/>
              <a:t> </a:t>
            </a:r>
            <a:r>
              <a:rPr lang="en-US" dirty="0" err="1"/>
              <a:t>không</a:t>
            </a:r>
            <a:r>
              <a:rPr lang="en-US" dirty="0"/>
              <a:t> </a:t>
            </a:r>
            <a:r>
              <a:rPr lang="en-US" dirty="0" err="1"/>
              <a:t>dây</a:t>
            </a:r>
            <a:r>
              <a:rPr lang="en-US" dirty="0"/>
              <a:t> </a:t>
            </a:r>
            <a:r>
              <a:rPr lang="en-US" dirty="0" err="1"/>
              <a:t>ra</a:t>
            </a:r>
            <a:r>
              <a:rPr lang="en-US" dirty="0"/>
              <a:t> </a:t>
            </a:r>
            <a:r>
              <a:rPr lang="en-US" dirty="0" err="1"/>
              <a:t>áo</a:t>
            </a:r>
            <a:r>
              <a:rPr lang="en-US" dirty="0"/>
              <a:t> </a:t>
            </a:r>
            <a:r>
              <a:rPr lang="en-US" dirty="0" err="1"/>
              <a:t>của</a:t>
            </a:r>
            <a:r>
              <a:rPr lang="en-US" dirty="0"/>
              <a:t> </a:t>
            </a:r>
            <a:r>
              <a:rPr lang="en-US" dirty="0" err="1"/>
              <a:t>búp</a:t>
            </a:r>
            <a:r>
              <a:rPr lang="en-US" dirty="0"/>
              <a:t> </a:t>
            </a:r>
            <a:r>
              <a:rPr lang="en-US" dirty="0" err="1"/>
              <a:t>bê</a:t>
            </a:r>
            <a:r>
              <a:rPr lang="en-US" dirty="0"/>
              <a:t> </a:t>
            </a:r>
            <a:r>
              <a:rPr lang="en-US" dirty="0" err="1"/>
              <a:t>nhé</a:t>
            </a:r>
            <a:r>
              <a:rPr lang="en-US" dirty="0"/>
              <a:t>! (</a:t>
            </a:r>
            <a:r>
              <a:rPr lang="en-US" dirty="0" err="1"/>
              <a:t>Vâng</a:t>
            </a:r>
            <a:r>
              <a:rPr lang="en-US" dirty="0"/>
              <a:t> ạ)        </a:t>
            </a:r>
            <a:endParaRPr lang="vi-VN" dirty="0" smtClean="0"/>
          </a:p>
          <a:p>
            <a:pPr marL="0" indent="0">
              <a:buNone/>
            </a:pPr>
            <a:r>
              <a:rPr lang="en-US" dirty="0" smtClean="0"/>
              <a:t>         + </a:t>
            </a:r>
            <a:r>
              <a:rPr lang="en-US" dirty="0" err="1"/>
              <a:t>Ngoan</a:t>
            </a:r>
            <a:r>
              <a:rPr lang="en-US" dirty="0"/>
              <a:t> </a:t>
            </a:r>
            <a:r>
              <a:rPr lang="en-US" dirty="0" err="1"/>
              <a:t>nào</a:t>
            </a:r>
            <a:r>
              <a:rPr lang="en-US" dirty="0"/>
              <a:t> </a:t>
            </a:r>
            <a:r>
              <a:rPr lang="en-US" dirty="0" err="1"/>
              <a:t>để</a:t>
            </a:r>
            <a:r>
              <a:rPr lang="en-US" dirty="0"/>
              <a:t> </a:t>
            </a:r>
            <a:r>
              <a:rPr lang="en-US" dirty="0" err="1"/>
              <a:t>chị</a:t>
            </a:r>
            <a:r>
              <a:rPr lang="en-US" dirty="0"/>
              <a:t> </a:t>
            </a:r>
            <a:r>
              <a:rPr lang="en-US" dirty="0" err="1"/>
              <a:t>cho</a:t>
            </a:r>
            <a:r>
              <a:rPr lang="en-US" dirty="0"/>
              <a:t> </a:t>
            </a:r>
            <a:r>
              <a:rPr lang="en-US" dirty="0" err="1"/>
              <a:t>búp</a:t>
            </a:r>
            <a:r>
              <a:rPr lang="en-US" dirty="0"/>
              <a:t> </a:t>
            </a:r>
            <a:r>
              <a:rPr lang="en-US" dirty="0" err="1"/>
              <a:t>bê</a:t>
            </a:r>
            <a:r>
              <a:rPr lang="en-US" dirty="0"/>
              <a:t> </a:t>
            </a:r>
            <a:r>
              <a:rPr lang="en-US" dirty="0" err="1"/>
              <a:t>ăn</a:t>
            </a:r>
            <a:r>
              <a:rPr lang="en-US" dirty="0"/>
              <a:t> </a:t>
            </a:r>
            <a:r>
              <a:rPr lang="en-US" dirty="0" err="1"/>
              <a:t>nhé</a:t>
            </a:r>
            <a:r>
              <a:rPr lang="en-US" dirty="0"/>
              <a:t>!</a:t>
            </a:r>
          </a:p>
          <a:p>
            <a:pPr marL="0" indent="0">
              <a:buNone/>
            </a:pPr>
            <a:r>
              <a:rPr lang="en-US" dirty="0" smtClean="0"/>
              <a:t>         </a:t>
            </a:r>
            <a:r>
              <a:rPr lang="en-US" dirty="0"/>
              <a:t>+ </a:t>
            </a:r>
            <a:r>
              <a:rPr lang="en-US" dirty="0" err="1"/>
              <a:t>Bột</a:t>
            </a:r>
            <a:r>
              <a:rPr lang="en-US" dirty="0"/>
              <a:t> </a:t>
            </a:r>
            <a:r>
              <a:rPr lang="en-US" dirty="0" err="1"/>
              <a:t>vẫn</a:t>
            </a:r>
            <a:r>
              <a:rPr lang="en-US" dirty="0"/>
              <a:t> </a:t>
            </a:r>
            <a:r>
              <a:rPr lang="en-US" dirty="0" err="1"/>
              <a:t>còn</a:t>
            </a:r>
            <a:r>
              <a:rPr lang="en-US" dirty="0"/>
              <a:t> </a:t>
            </a:r>
            <a:r>
              <a:rPr lang="en-US" dirty="0" err="1"/>
              <a:t>nóng</a:t>
            </a:r>
            <a:r>
              <a:rPr lang="en-US" dirty="0"/>
              <a:t> </a:t>
            </a:r>
            <a:r>
              <a:rPr lang="en-US" dirty="0" err="1"/>
              <a:t>lắm</a:t>
            </a:r>
            <a:r>
              <a:rPr lang="en-US" dirty="0"/>
              <a:t> </a:t>
            </a:r>
            <a:r>
              <a:rPr lang="en-US" dirty="0" err="1"/>
              <a:t>để</a:t>
            </a:r>
            <a:r>
              <a:rPr lang="en-US" dirty="0"/>
              <a:t> </a:t>
            </a:r>
            <a:r>
              <a:rPr lang="en-US" dirty="0" err="1"/>
              <a:t>chị</a:t>
            </a:r>
            <a:r>
              <a:rPr lang="en-US" dirty="0"/>
              <a:t> </a:t>
            </a:r>
            <a:r>
              <a:rPr lang="en-US" dirty="0" err="1"/>
              <a:t>thổi</a:t>
            </a:r>
            <a:r>
              <a:rPr lang="en-US" dirty="0"/>
              <a:t> </a:t>
            </a:r>
            <a:r>
              <a:rPr lang="en-US" dirty="0" err="1"/>
              <a:t>cho</a:t>
            </a:r>
            <a:r>
              <a:rPr lang="en-US" dirty="0"/>
              <a:t> </a:t>
            </a:r>
            <a:r>
              <a:rPr lang="en-US" dirty="0" err="1"/>
              <a:t>nguội</a:t>
            </a:r>
            <a:r>
              <a:rPr lang="en-US" dirty="0"/>
              <a:t> </a:t>
            </a:r>
            <a:r>
              <a:rPr lang="en-US" dirty="0" err="1"/>
              <a:t>đã</a:t>
            </a:r>
            <a:r>
              <a:rPr lang="en-US" dirty="0"/>
              <a:t>! </a:t>
            </a:r>
            <a:r>
              <a:rPr lang="pt-PT" dirty="0"/>
              <a:t>(Giả vờ thổi cho nguội)</a:t>
            </a:r>
            <a:endParaRPr lang="en-US" dirty="0"/>
          </a:p>
          <a:p>
            <a:pPr marL="0" indent="0">
              <a:buNone/>
            </a:pPr>
            <a:r>
              <a:rPr lang="pt-PT" dirty="0" smtClean="0"/>
              <a:t>        </a:t>
            </a:r>
            <a:r>
              <a:rPr lang="pt-PT" dirty="0"/>
              <a:t>+ Búp bê của chị ăn ngoan rồi chị cho búp bê của mẹ đi chơi nhé! (Âu yếm em búp bê)</a:t>
            </a:r>
            <a:endParaRPr lang="en-US" dirty="0"/>
          </a:p>
          <a:p>
            <a:pPr marL="0" indent="0">
              <a:buNone/>
            </a:pPr>
            <a:endParaRPr lang="en-US" dirty="0"/>
          </a:p>
        </p:txBody>
      </p:sp>
    </p:spTree>
    <p:extLst>
      <p:ext uri="{BB962C8B-B14F-4D97-AF65-F5344CB8AC3E}">
        <p14:creationId xmlns:p14="http://schemas.microsoft.com/office/powerpoint/2010/main" val="752538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314834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TotalTime>
  <Words>4295</Words>
  <Application>Microsoft Office PowerPoint</Application>
  <PresentationFormat>Widescreen</PresentationFormat>
  <Paragraphs>106</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ỦY BAN NHÂN DÂN QUẬN LONG BIÊN TRƯỜNG MẦM NON HOA SỮA</vt:lpstr>
      <vt:lpstr>PowerPoint Presentation</vt:lpstr>
      <vt:lpstr>2.Thực trạng vấn đề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ỦY BAN NHÂN DÂN QUẬN LONG BIÊN TRƯỜNG MẦM NON HOA SỮA</dc:title>
  <dc:creator>dungm</dc:creator>
  <cp:lastModifiedBy>dungm</cp:lastModifiedBy>
  <cp:revision>34</cp:revision>
  <dcterms:created xsi:type="dcterms:W3CDTF">2020-11-06T01:23:25Z</dcterms:created>
  <dcterms:modified xsi:type="dcterms:W3CDTF">2020-11-07T07:27:56Z</dcterms:modified>
</cp:coreProperties>
</file>