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317" r:id="rId4"/>
    <p:sldId id="265" r:id="rId5"/>
    <p:sldId id="316" r:id="rId6"/>
    <p:sldId id="285" r:id="rId7"/>
    <p:sldId id="291" r:id="rId8"/>
    <p:sldId id="267" r:id="rId9"/>
    <p:sldId id="257" r:id="rId10"/>
    <p:sldId id="306" r:id="rId11"/>
    <p:sldId id="269" r:id="rId12"/>
    <p:sldId id="31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4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p3"/><Relationship Id="rId2" Type="http://schemas.openxmlformats.org/officeDocument/2006/relationships/audio" Target="../media/media2.m4a"/><Relationship Id="rId16" Type="http://schemas.openxmlformats.org/officeDocument/2006/relationships/image" Target="../media/image3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p3"/><Relationship Id="rId5" Type="http://schemas.microsoft.com/office/2007/relationships/media" Target="../media/media4.m4a"/><Relationship Id="rId15" Type="http://schemas.openxmlformats.org/officeDocument/2006/relationships/image" Target="../media/image18.gif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81200" y="381000"/>
            <a:ext cx="5222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TRƯỜNG MẦM NON HOA SỮA</a:t>
            </a:r>
          </a:p>
        </p:txBody>
      </p:sp>
      <p:pic>
        <p:nvPicPr>
          <p:cNvPr id="7" name="Picture 4" descr="MẦM NON HOA SỮ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9023" r="6709" b="9367"/>
          <a:stretch/>
        </p:blipFill>
        <p:spPr bwMode="auto">
          <a:xfrm>
            <a:off x="3657600" y="1066800"/>
            <a:ext cx="1457058" cy="145329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3129" y="3581400"/>
            <a:ext cx="8579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Đề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tài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Đếm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và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nhận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biết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lượng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phạm</a:t>
            </a:r>
            <a:r>
              <a:rPr lang="en-US" sz="3200" dirty="0" smtClean="0">
                <a:solidFill>
                  <a:srgbClr val="0070C0"/>
                </a:solidFill>
              </a:rPr>
              <a:t> vi </a:t>
            </a:r>
            <a:r>
              <a:rPr lang="en-US" sz="3200" dirty="0" smtClean="0">
                <a:solidFill>
                  <a:srgbClr val="0070C0"/>
                </a:solidFill>
              </a:rPr>
              <a:t>7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Làm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quen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7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0044" y="2971800"/>
            <a:ext cx="4797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LÀM QUEN VỚI TOÁN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02" y="1895291"/>
            <a:ext cx="3600287" cy="3649382"/>
          </a:xfrm>
          <a:prstGeom prst="rect">
            <a:avLst/>
          </a:prstGeom>
        </p:spPr>
      </p:pic>
      <p:pic>
        <p:nvPicPr>
          <p:cNvPr id="23" name="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91952" y="2105632"/>
            <a:ext cx="495300" cy="4953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316637" y="1625771"/>
            <a:ext cx="2563966" cy="2169163"/>
            <a:chOff x="4853" y="2237"/>
            <a:chExt cx="4814" cy="4100"/>
          </a:xfrm>
        </p:grpSpPr>
        <p:sp>
          <p:nvSpPr>
            <p:cNvPr id="25" name="Rectangles 24"/>
            <p:cNvSpPr/>
            <p:nvPr/>
          </p:nvSpPr>
          <p:spPr>
            <a:xfrm>
              <a:off x="4853" y="2237"/>
              <a:ext cx="4814" cy="41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6751" y="3494"/>
              <a:ext cx="1799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2</a:t>
              </a:r>
            </a:p>
          </p:txBody>
        </p:sp>
      </p:grpSp>
      <p:pic>
        <p:nvPicPr>
          <p:cNvPr id="31" name="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86237" y="2105632"/>
            <a:ext cx="495300" cy="49530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979365" y="1610657"/>
            <a:ext cx="2402636" cy="2184277"/>
            <a:chOff x="9667" y="2233"/>
            <a:chExt cx="4696" cy="4100"/>
          </a:xfrm>
        </p:grpSpPr>
        <p:sp>
          <p:nvSpPr>
            <p:cNvPr id="32" name="Rectangles 31"/>
            <p:cNvSpPr/>
            <p:nvPr/>
          </p:nvSpPr>
          <p:spPr>
            <a:xfrm>
              <a:off x="9667" y="2233"/>
              <a:ext cx="4697" cy="4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33" name="Text Box 32"/>
            <p:cNvSpPr txBox="1"/>
            <p:nvPr/>
          </p:nvSpPr>
          <p:spPr>
            <a:xfrm>
              <a:off x="11690" y="3526"/>
              <a:ext cx="1150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3</a:t>
              </a:r>
            </a:p>
          </p:txBody>
        </p:sp>
      </p:grpSp>
      <p:pic>
        <p:nvPicPr>
          <p:cNvPr id="34" name="4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920" y="4496435"/>
            <a:ext cx="495300" cy="4953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768463" y="3796911"/>
            <a:ext cx="2440626" cy="2274259"/>
            <a:chOff x="-93" y="6361"/>
            <a:chExt cx="4986" cy="4466"/>
          </a:xfrm>
        </p:grpSpPr>
        <p:sp>
          <p:nvSpPr>
            <p:cNvPr id="36" name="Rectangles 35"/>
            <p:cNvSpPr/>
            <p:nvPr/>
          </p:nvSpPr>
          <p:spPr>
            <a:xfrm>
              <a:off x="-93" y="6361"/>
              <a:ext cx="4986" cy="44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38" name="Text Box 37"/>
            <p:cNvSpPr txBox="1"/>
            <p:nvPr/>
          </p:nvSpPr>
          <p:spPr>
            <a:xfrm>
              <a:off x="1412" y="7702"/>
              <a:ext cx="177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4</a:t>
              </a:r>
            </a:p>
          </p:txBody>
        </p:sp>
      </p:grpSp>
      <p:pic>
        <p:nvPicPr>
          <p:cNvPr id="39" name="6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08817" y="4792893"/>
            <a:ext cx="495300" cy="4953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43589" y="3852952"/>
            <a:ext cx="2536441" cy="2237136"/>
            <a:chOff x="4893" y="6333"/>
            <a:chExt cx="4774" cy="4466"/>
          </a:xfrm>
        </p:grpSpPr>
        <p:sp>
          <p:nvSpPr>
            <p:cNvPr id="40" name="Rectangles 39"/>
            <p:cNvSpPr/>
            <p:nvPr/>
          </p:nvSpPr>
          <p:spPr>
            <a:xfrm>
              <a:off x="4893" y="6333"/>
              <a:ext cx="4775" cy="44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41" name="Text Box 40"/>
            <p:cNvSpPr txBox="1"/>
            <p:nvPr/>
          </p:nvSpPr>
          <p:spPr>
            <a:xfrm>
              <a:off x="6483" y="7638"/>
              <a:ext cx="179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5</a:t>
              </a:r>
            </a:p>
          </p:txBody>
        </p:sp>
      </p:grpSp>
      <p:pic>
        <p:nvPicPr>
          <p:cNvPr id="42" name="5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04710" y="4643120"/>
            <a:ext cx="550545" cy="49530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6002351" y="3852952"/>
            <a:ext cx="2367772" cy="2296987"/>
            <a:chOff x="9668" y="6361"/>
            <a:chExt cx="4732" cy="4466"/>
          </a:xfrm>
        </p:grpSpPr>
        <p:sp>
          <p:nvSpPr>
            <p:cNvPr id="43" name="Rectangles 42"/>
            <p:cNvSpPr/>
            <p:nvPr/>
          </p:nvSpPr>
          <p:spPr>
            <a:xfrm>
              <a:off x="9668" y="6361"/>
              <a:ext cx="4732" cy="44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44" name="Text Box 43"/>
            <p:cNvSpPr txBox="1"/>
            <p:nvPr/>
          </p:nvSpPr>
          <p:spPr>
            <a:xfrm>
              <a:off x="10306" y="7550"/>
              <a:ext cx="351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6</a:t>
              </a:r>
            </a:p>
          </p:txBody>
        </p:sp>
      </p:grpSp>
      <p:sp>
        <p:nvSpPr>
          <p:cNvPr id="45" name="Text Box 44"/>
          <p:cNvSpPr txBox="1"/>
          <p:nvPr/>
        </p:nvSpPr>
        <p:spPr>
          <a:xfrm>
            <a:off x="1721484" y="881894"/>
            <a:ext cx="6069965" cy="7067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Ô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bí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mật</a:t>
            </a:r>
            <a:endParaRPr 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7" name="1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3750" y="1936750"/>
            <a:ext cx="495300" cy="4953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16388" y="1625771"/>
            <a:ext cx="2500976" cy="2110851"/>
            <a:chOff x="-93" y="2233"/>
            <a:chExt cx="4892" cy="4100"/>
          </a:xfrm>
        </p:grpSpPr>
        <p:sp>
          <p:nvSpPr>
            <p:cNvPr id="48" name="Rectangles 47"/>
            <p:cNvSpPr/>
            <p:nvPr/>
          </p:nvSpPr>
          <p:spPr>
            <a:xfrm>
              <a:off x="-93" y="2233"/>
              <a:ext cx="4893" cy="4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49" name="Text Box 48"/>
            <p:cNvSpPr txBox="1"/>
            <p:nvPr/>
          </p:nvSpPr>
          <p:spPr>
            <a:xfrm>
              <a:off x="1481" y="3503"/>
              <a:ext cx="1585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1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339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70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1167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7" dur="96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5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5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1595" y="-3175"/>
            <a:ext cx="9204960" cy="686117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586740" y="3058160"/>
            <a:ext cx="690372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0160746"/>
              </a:avLst>
            </a:prstTxWarp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Liên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hệ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xung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quanh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nhà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bé</a:t>
            </a:r>
            <a:endParaRPr lang="en-US" sz="5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5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background-powerpoint-cute-600x3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1940" cy="6858000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/>
        </p:nvSpPr>
        <p:spPr>
          <a:xfrm>
            <a:off x="609600" y="271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06831"/>
              </a:avLst>
            </a:prstTxWarp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Xin chào và hẹn gặp lại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 rot="10800000" flipV="1">
            <a:off x="48260" y="181610"/>
            <a:ext cx="719963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Hoạt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1: </a:t>
            </a:r>
            <a:r>
              <a:rPr lang="en-US" altLang="zh-CN" sz="30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ổn</a:t>
            </a:r>
            <a:r>
              <a:rPr lang="en-US" altLang="zh-CN" sz="3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endParaRPr lang="en-US" altLang="zh-CN" sz="3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19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Cả nhà thương nhau beat - Beat nhạc mầm non - nhạc thiếu nhi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6310" y="1339850"/>
            <a:ext cx="495300" cy="4953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đếm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4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060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587122" y="88455"/>
            <a:ext cx="408595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: Ai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minh?</a:t>
            </a:r>
            <a:endParaRPr lang="en-US" sz="28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0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4" y="3832351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41" y="259080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3090186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56" y="251460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051028"/>
            <a:ext cx="782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1: 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vườn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con </a:t>
            </a:r>
            <a:r>
              <a:rPr lang="en-US" sz="2400" dirty="0" err="1" smtClean="0"/>
              <a:t>bướm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976121" y="1760254"/>
            <a:ext cx="8025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/>
              <a:t>6</a:t>
            </a:r>
            <a:endParaRPr lang="en-US" sz="8000" dirty="0"/>
          </a:p>
        </p:txBody>
      </p:sp>
      <p:pic>
        <p:nvPicPr>
          <p:cNvPr id="13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2" y="446492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000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" y="938437"/>
            <a:ext cx="544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3: 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smtClean="0"/>
              <a:t>6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13269" y="1875081"/>
            <a:ext cx="2438400" cy="2016197"/>
            <a:chOff x="457200" y="1752600"/>
            <a:chExt cx="2438400" cy="2016197"/>
          </a:xfrm>
        </p:grpSpPr>
        <p:sp>
          <p:nvSpPr>
            <p:cNvPr id="2" name="Rectangle 1"/>
            <p:cNvSpPr/>
            <p:nvPr/>
          </p:nvSpPr>
          <p:spPr>
            <a:xfrm>
              <a:off x="457200" y="1752600"/>
              <a:ext cx="2438400" cy="20161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73" y="1882282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171" y="2833739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170" y="1855771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57" y="2913664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876800" y="1927600"/>
            <a:ext cx="3352800" cy="2057240"/>
            <a:chOff x="4893766" y="2007525"/>
            <a:chExt cx="3352800" cy="2057240"/>
          </a:xfrm>
        </p:grpSpPr>
        <p:sp>
          <p:nvSpPr>
            <p:cNvPr id="9" name="Rectangle 8"/>
            <p:cNvSpPr/>
            <p:nvPr/>
          </p:nvSpPr>
          <p:spPr>
            <a:xfrm>
              <a:off x="4893766" y="2007525"/>
              <a:ext cx="3352800" cy="20572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11173" y="2133598"/>
              <a:ext cx="2986591" cy="1676242"/>
              <a:chOff x="5211173" y="2133598"/>
              <a:chExt cx="2986591" cy="1676242"/>
            </a:xfrm>
          </p:grpSpPr>
          <p:pic>
            <p:nvPicPr>
              <p:cNvPr id="2054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1173" y="2133599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437" y="2133598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1173" y="3127447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540" y="3127447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4773" y="2200787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2514600" y="4800600"/>
            <a:ext cx="2848973" cy="1524000"/>
            <a:chOff x="2362200" y="4800600"/>
            <a:chExt cx="2848973" cy="1524000"/>
          </a:xfrm>
        </p:grpSpPr>
        <p:sp>
          <p:nvSpPr>
            <p:cNvPr id="14" name="Rectangle 13"/>
            <p:cNvSpPr/>
            <p:nvPr/>
          </p:nvSpPr>
          <p:spPr>
            <a:xfrm>
              <a:off x="2362200" y="4800600"/>
              <a:ext cx="2848973" cy="1524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6" name="Picture 8" descr="Cừu và thịt dê dễ Thương Clip nghệ thuật - Nhẹ phim hoạt hình con cừu png  tải về - Miễn phí trong suốt Màu Hồng png Tải về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035" y="5257800"/>
              <a:ext cx="973865" cy="95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Cừu và thịt dê dễ Thương Clip nghệ thuật - Nhẹ phim hoạt hình con cừu png  tải về - Miễn phí trong suốt Màu Hồng png Tải về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120" y="5029200"/>
              <a:ext cx="973865" cy="95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 Box 2"/>
          <p:cNvSpPr txBox="1"/>
          <p:nvPr/>
        </p:nvSpPr>
        <p:spPr>
          <a:xfrm>
            <a:off x="2594111" y="206258"/>
            <a:ext cx="408595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: Ai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minh?</a:t>
            </a:r>
            <a:endParaRPr lang="en-US" sz="28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Picture 6" descr="Bò sữa phim Hoạt hình đột Quỵ - Một con bò png tải về - Miễn phí trong suốt  đậu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111" y1="5694" x2="19111" y2="5694"/>
                        <a14:foregroundMark x1="24222" y1="6667" x2="24222" y2="6667"/>
                        <a14:foregroundMark x1="31333" y1="4028" x2="31333" y2="4028"/>
                        <a14:foregroundMark x1="30889" y1="10694" x2="30889" y2="10694"/>
                        <a14:foregroundMark x1="23778" y1="24444" x2="23778" y2="24444"/>
                        <a14:foregroundMark x1="40444" y1="24167" x2="40444" y2="24167"/>
                        <a14:foregroundMark x1="13889" y1="53333" x2="13889" y2="53333"/>
                        <a14:foregroundMark x1="51667" y1="50000" x2="51667" y2="50000"/>
                        <a14:foregroundMark x1="84222" y1="34722" x2="84222" y2="34722"/>
                        <a14:foregroundMark x1="71667" y1="63889" x2="71667" y2="63889"/>
                        <a14:foregroundMark x1="92667" y1="56667" x2="92667" y2="56667"/>
                        <a14:foregroundMark x1="98889" y1="46250" x2="98889" y2="46250"/>
                        <a14:foregroundMark x1="98889" y1="64722" x2="98889" y2="64722"/>
                        <a14:foregroundMark x1="66889" y1="84028" x2="66889" y2="84028"/>
                        <a14:foregroundMark x1="62778" y1="81667" x2="62778" y2="81667"/>
                        <a14:foregroundMark x1="61556" y1="87500" x2="61556" y2="87500"/>
                        <a14:foregroundMark x1="36444" y1="85278" x2="36444" y2="85278"/>
                        <a14:foregroundMark x1="32556" y1="83611" x2="32556" y2="83611"/>
                        <a14:foregroundMark x1="26444" y1="87917" x2="26444" y2="87917"/>
                        <a14:foregroundMark x1="39556" y1="84722" x2="39556" y2="84722"/>
                        <a14:foregroundMark x1="44667" y1="83611" x2="44667" y2="83611"/>
                        <a14:foregroundMark x1="48444" y1="86389" x2="11111" y2="75556"/>
                        <a14:foregroundMark x1="51111" y1="88333" x2="73111" y2="43056"/>
                        <a14:foregroundMark x1="95778" y1="82500" x2="54444" y2="24028"/>
                        <a14:foregroundMark x1="11333" y1="31389" x2="38222" y2="6667"/>
                        <a14:foregroundMark x1="90778" y1="81250" x2="91778" y2="37778"/>
                        <a14:foregroundMark x1="10222" y1="26250" x2="10222" y2="26250"/>
                        <a14:foregroundMark x1="9000" y1="30278" x2="9000" y2="30278"/>
                        <a14:foregroundMark x1="8556" y1="34583" x2="8556" y2="34583"/>
                        <a14:foregroundMark x1="99111" y1="54444" x2="99111" y2="54444"/>
                        <a14:foregroundMark x1="99111" y1="54444" x2="99111" y2="54444"/>
                        <a14:foregroundMark x1="99333" y1="61806" x2="99333" y2="61806"/>
                        <a14:foregroundMark x1="98667" y1="74444" x2="98667" y2="74444"/>
                        <a14:foregroundMark x1="99333" y1="56389" x2="99333" y2="56389"/>
                        <a14:foregroundMark x1="68222" y1="22361" x2="68222" y2="22361"/>
                        <a14:foregroundMark x1="68222" y1="22361" x2="68222" y2="22361"/>
                        <a14:foregroundMark x1="74444" y1="70000" x2="74444" y2="70000"/>
                        <a14:foregroundMark x1="70778" y1="85694" x2="75778" y2="71250"/>
                        <a14:foregroundMark x1="66778" y1="19444" x2="72889" y2="43056"/>
                        <a14:foregroundMark x1="27556" y1="4583" x2="27556" y2="4583"/>
                        <a14:foregroundMark x1="98778" y1="45139" x2="99222" y2="64167"/>
                        <a14:foregroundMark x1="19111" y1="28472" x2="46667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82" y="3036145"/>
            <a:ext cx="852991" cy="6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366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Number Seven - Numbers 10 Cartoon - Free Transparent PNG Clipart  Images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2" l="4667" r="100000">
                        <a14:foregroundMark x1="41667" y1="8460" x2="41667" y2="8460"/>
                        <a14:foregroundMark x1="29000" y1="8243" x2="29000" y2="8243"/>
                        <a14:foregroundMark x1="18667" y1="6074" x2="50667" y2="8243"/>
                        <a14:foregroundMark x1="27000" y1="11497" x2="49333" y2="12581"/>
                        <a14:foregroundMark x1="26333" y1="15618" x2="45667" y2="15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285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15240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655637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399478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527558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143319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271399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22860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14820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5379085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27901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404368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661924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437255" y="838200"/>
            <a:ext cx="2506345" cy="4554274"/>
            <a:chOff x="3840" y="-424"/>
            <a:chExt cx="3541" cy="8052"/>
          </a:xfrm>
        </p:grpSpPr>
        <p:sp>
          <p:nvSpPr>
            <p:cNvPr id="30" name="Rectangles 29"/>
            <p:cNvSpPr/>
            <p:nvPr/>
          </p:nvSpPr>
          <p:spPr>
            <a:xfrm>
              <a:off x="3840" y="708"/>
              <a:ext cx="3541" cy="69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4068" y="-424"/>
              <a:ext cx="3177" cy="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0" b="1" dirty="0">
                  <a:solidFill>
                    <a:srgbClr val="0000FF"/>
                  </a:solidFill>
                  <a:latin typeface=".VnAvantH" panose="020B7200000000000000" charset="0"/>
                  <a:cs typeface=".VnAvantH" panose="020B7200000000000000" charset="0"/>
                </a:rPr>
                <a:t>6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67" b="79167" l="39688" r="61719"/>
                    </a14:imgEffect>
                  </a14:imgLayer>
                </a14:imgProps>
              </a:ext>
            </a:extLst>
          </a:blip>
          <a:srcRect l="40328" t="21649" r="38639" b="60531"/>
          <a:stretch/>
        </p:blipFill>
        <p:spPr>
          <a:xfrm>
            <a:off x="3048000" y="1307807"/>
            <a:ext cx="3048000" cy="176937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739197" y="2667001"/>
            <a:ext cx="1823403" cy="18288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pic>
        <p:nvPicPr>
          <p:cNvPr id="29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7620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648017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391858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519938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135699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263779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4" descr="C:\Documents and Settings\NTK\Desktop\hoa hồng đ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15240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14058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5226685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27139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396748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646684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7668895" y="1866687"/>
            <a:ext cx="1400175" cy="2782783"/>
            <a:chOff x="3648" y="-468"/>
            <a:chExt cx="3733" cy="8096"/>
          </a:xfrm>
        </p:grpSpPr>
        <p:sp>
          <p:nvSpPr>
            <p:cNvPr id="38" name="Rectangles 37"/>
            <p:cNvSpPr/>
            <p:nvPr/>
          </p:nvSpPr>
          <p:spPr>
            <a:xfrm>
              <a:off x="3840" y="708"/>
              <a:ext cx="3541" cy="69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3648" y="-468"/>
              <a:ext cx="3688" cy="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>
                  <a:solidFill>
                    <a:srgbClr val="FF0000"/>
                  </a:solidFill>
                  <a:latin typeface=".VnAvantH" panose="020B7200000000000000" charset="0"/>
                  <a:cs typeface=".VnAvantH" panose="020B7200000000000000" charset="0"/>
                </a:rPr>
                <a:t>6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115</Words>
  <Application>Microsoft Office PowerPoint</Application>
  <PresentationFormat>On-screen Show (4:3)</PresentationFormat>
  <Paragraphs>24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.VnAvant</vt:lpstr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Kim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TKC</dc:creator>
  <cp:lastModifiedBy>Mr Viet</cp:lastModifiedBy>
  <cp:revision>70</cp:revision>
  <dcterms:created xsi:type="dcterms:W3CDTF">2019-11-18T11:43:00Z</dcterms:created>
  <dcterms:modified xsi:type="dcterms:W3CDTF">2021-09-16T21:59:19Z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