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2FE1-D63B-4AB0-ADCD-45FF1933F2C4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9914-2AE6-4DED-87AD-6FC19824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3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2FE1-D63B-4AB0-ADCD-45FF1933F2C4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9914-2AE6-4DED-87AD-6FC19824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3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2FE1-D63B-4AB0-ADCD-45FF1933F2C4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9914-2AE6-4DED-87AD-6FC19824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4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2FE1-D63B-4AB0-ADCD-45FF1933F2C4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9914-2AE6-4DED-87AD-6FC19824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8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2FE1-D63B-4AB0-ADCD-45FF1933F2C4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9914-2AE6-4DED-87AD-6FC19824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5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2FE1-D63B-4AB0-ADCD-45FF1933F2C4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9914-2AE6-4DED-87AD-6FC19824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6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2FE1-D63B-4AB0-ADCD-45FF1933F2C4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9914-2AE6-4DED-87AD-6FC19824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9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2FE1-D63B-4AB0-ADCD-45FF1933F2C4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9914-2AE6-4DED-87AD-6FC19824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5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2FE1-D63B-4AB0-ADCD-45FF1933F2C4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9914-2AE6-4DED-87AD-6FC19824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0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2FE1-D63B-4AB0-ADCD-45FF1933F2C4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9914-2AE6-4DED-87AD-6FC19824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C2FE1-D63B-4AB0-ADCD-45FF1933F2C4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59914-2AE6-4DED-87AD-6FC19824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0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C2FE1-D63B-4AB0-ADCD-45FF1933F2C4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59914-2AE6-4DED-87AD-6FC19824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1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6934" y="215757"/>
            <a:ext cx="523540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bài,vẽ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solidFill>
                  <a:srgbClr val="0070C0"/>
                </a:solidFill>
              </a:rPr>
              <a:t>?</a:t>
            </a:r>
          </a:p>
          <a:p>
            <a:endParaRPr lang="en-US" dirty="0"/>
          </a:p>
        </p:txBody>
      </p:sp>
      <p:pic>
        <p:nvPicPr>
          <p:cNvPr id="1026" name="Picture 2" descr="https://quantri.longbien.edu.vn/UploadFolderNew/SGDLongBien/Image/mnhoathuytien/admin/ban%20tay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450" y="2261067"/>
            <a:ext cx="4508892" cy="333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6673" y="1877750"/>
            <a:ext cx="6462445" cy="42843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in on Gif box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9" y="376443"/>
            <a:ext cx="1990999" cy="161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41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922" y="282932"/>
            <a:ext cx="8922249" cy="83695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Hàng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ngày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bàn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tay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giúp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con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làm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những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công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việc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gì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03" y="2096783"/>
            <a:ext cx="2767173" cy="2767173"/>
          </a:xfrm>
          <a:prstGeom prst="roundRect">
            <a:avLst/>
          </a:prstGeom>
        </p:spPr>
      </p:pic>
      <p:pic>
        <p:nvPicPr>
          <p:cNvPr id="2050" name="Picture 2" descr="41 Nghe thuật ý tưởng | nghệ thuật, mầm non, ý tưởng lớp họ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717" y="2016096"/>
            <a:ext cx="2621973" cy="271514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8849" y="2096783"/>
            <a:ext cx="2959895" cy="263446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2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í kíp&amp;quot; giúp bé thích thú với việc rửa t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847" y="3154166"/>
            <a:ext cx="4282658" cy="343156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Sequential Access Storage 5"/>
          <p:cNvSpPr/>
          <p:nvPr/>
        </p:nvSpPr>
        <p:spPr>
          <a:xfrm>
            <a:off x="133564" y="-71920"/>
            <a:ext cx="2845942" cy="2743199"/>
          </a:xfrm>
          <a:prstGeom prst="flowChartMagnetic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Muốn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đôi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bàn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tay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thật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đẹp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sạch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sẽ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thì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hàng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ngày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chúng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ta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phải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gì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r>
              <a:rPr lang="en-US" sz="2400" dirty="0"/>
              <a:t> 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730" y="226032"/>
            <a:ext cx="4915704" cy="355372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5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Vẽ con công - Em tưởng tượng từ bàn tay - giasubachkhoa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46" y="1457218"/>
            <a:ext cx="6772991" cy="37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46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Vẽ con công - Em tưởng tượng từ bàn tay - giasubachkhoa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Cùng bé sáng tạo với 10 mẫu vẽ động vật theo hình bàn tay cực thú v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987" y="1184524"/>
            <a:ext cx="8620175" cy="360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t="-8000" r="-1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Junbaby: Cách vẽ con vật bằng bàn t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420" y="924674"/>
            <a:ext cx="6048686" cy="466958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7485" r="824" b="8039"/>
          <a:stretch/>
        </p:blipFill>
        <p:spPr>
          <a:xfrm rot="10800000">
            <a:off x="2268876" y="945222"/>
            <a:ext cx="7654248" cy="497269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36</Words>
  <Application>Microsoft Office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 Hàng ngày bàn tay giúp các con làm những công việc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Viet</dc:creator>
  <cp:lastModifiedBy>Mr Viet</cp:lastModifiedBy>
  <cp:revision>12</cp:revision>
  <dcterms:created xsi:type="dcterms:W3CDTF">2021-10-19T22:30:06Z</dcterms:created>
  <dcterms:modified xsi:type="dcterms:W3CDTF">2021-10-20T09:43:00Z</dcterms:modified>
</cp:coreProperties>
</file>