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7836-7B31-4009-9DE0-735F9FA8BF4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5133-F25B-42E7-BD8D-5C53FB7B9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109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7836-7B31-4009-9DE0-735F9FA8BF4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5133-F25B-42E7-BD8D-5C53FB7B9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286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7836-7B31-4009-9DE0-735F9FA8BF4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5133-F25B-42E7-BD8D-5C53FB7B9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82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7836-7B31-4009-9DE0-735F9FA8BF4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5133-F25B-42E7-BD8D-5C53FB7B9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7836-7B31-4009-9DE0-735F9FA8BF4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5133-F25B-42E7-BD8D-5C53FB7B9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267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7836-7B31-4009-9DE0-735F9FA8BF4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5133-F25B-42E7-BD8D-5C53FB7B9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28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7836-7B31-4009-9DE0-735F9FA8BF4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5133-F25B-42E7-BD8D-5C53FB7B9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37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7836-7B31-4009-9DE0-735F9FA8BF4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5133-F25B-42E7-BD8D-5C53FB7B9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220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7836-7B31-4009-9DE0-735F9FA8BF4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5133-F25B-42E7-BD8D-5C53FB7B9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26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7836-7B31-4009-9DE0-735F9FA8BF4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5133-F25B-42E7-BD8D-5C53FB7B9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19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7836-7B31-4009-9DE0-735F9FA8BF4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9D5133-F25B-42E7-BD8D-5C53FB7B9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22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67836-7B31-4009-9DE0-735F9FA8BF4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9D5133-F25B-42E7-BD8D-5C53FB7B9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15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ìm hiểu ngày 20.1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8" y="-1"/>
            <a:ext cx="9139661" cy="6858001"/>
          </a:xfrm>
          <a:prstGeom prst="rect">
            <a:avLst/>
          </a:prstGeom>
        </p:spPr>
      </p:pic>
      <p:pic>
        <p:nvPicPr>
          <p:cNvPr id="5" name="FILE_20211110_225746_20.1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5661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7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0</Words>
  <Application>Microsoft Office PowerPoint</Application>
  <PresentationFormat>On-screen Show (4:3)</PresentationFormat>
  <Paragraphs>0</Paragraphs>
  <Slides>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</cp:revision>
  <dcterms:created xsi:type="dcterms:W3CDTF">2021-11-10T16:19:53Z</dcterms:created>
  <dcterms:modified xsi:type="dcterms:W3CDTF">2021-11-10T16:52:52Z</dcterms:modified>
</cp:coreProperties>
</file>