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66" r:id="rId3"/>
    <p:sldId id="267" r:id="rId4"/>
    <p:sldId id="268" r:id="rId5"/>
    <p:sldId id="269" r:id="rId6"/>
    <p:sldId id="257" r:id="rId7"/>
    <p:sldId id="270" r:id="rId8"/>
    <p:sldId id="272" r:id="rId9"/>
    <p:sldId id="265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4" y="-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17BDA-0DF1-4226-8937-5660EC0B81E5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FD0D8-3BC3-4387-9A8B-5F4F4FFD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D0D8-3BC3-4387-9A8B-5F4F4FFD80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87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D0D8-3BC3-4387-9A8B-5F4F4FFD80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90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D0D8-3BC3-4387-9A8B-5F4F4FFD80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56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EB620-BE5F-481D-AD75-ACAF001D8D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01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D0D8-3BC3-4387-9A8B-5F4F4FFD80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3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8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518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108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01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801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764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496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96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9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09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404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889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5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6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2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62A7-3BAC-4BC7-AB5F-6AA5B10D6F9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6EF24-7F73-4A59-94F7-033AA9D4FB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93C05-C6A2-4FD0-82C9-B463B7846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31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" y="0"/>
            <a:ext cx="1212734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0"/>
            <a:ext cx="1504842" cy="1513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0982" y="3663361"/>
            <a:ext cx="81741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Video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hướng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dẫn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4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11/2021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GDTC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ường MN Hoa Sữa_Intro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3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4932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745" y="1227990"/>
            <a:ext cx="1038509" cy="1045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12572" y="2712597"/>
            <a:ext cx="716007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– 4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5331" y="6305942"/>
            <a:ext cx="2008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344160" y="816428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5B9B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2611" y="7053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7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327388" y="791937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6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8" y="712466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289" y="39737"/>
            <a:ext cx="786810" cy="7919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58208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db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327388" y="791937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6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27388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8080" y="1"/>
            <a:ext cx="5044440" cy="69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7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327388" y="791937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6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6180" y="39737"/>
            <a:ext cx="4739640" cy="642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3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041" y="199645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56221" y="1044556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2135" y="1712890"/>
            <a:ext cx="7379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tạm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biệt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hẹn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gặp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!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kế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1932" y="699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9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081"/>
    </mc:Choice>
    <mc:Fallback>
      <p:transition spd="slow" advTm="31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312081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e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EFE9E9AD-C5ED-4CAF-B438-2B0DF3C20E8D"/>
  <p:tag name="ISPRING_CMI5_LAUNCH_METHOD" val="any window"/>
  <p:tag name="ISPRINGCLOUDFOLDERID" val="1"/>
  <p:tag name="ISPRINGONLINEFOLDERID" val="1"/>
  <p:tag name="ISPRING_OUTPUT_FOLDER" val="[[&quot;\uFFFD\uFFFD\uFFFD\uFFFD{9A1FB7AC-4F35-48FF-9F05-1902C0D131D2}&quot;,&quot;C:\\Users\\Admin\\Desktop\\P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ULTRA_SCORM_COURCE_TITLE" val="24-36 tháng_GDTC_ Vận động Đi trên cầu thăng bằng-Phùng Thanh Thúy"/>
  <p:tag name="ISPRING_PRESENTATION_TITLE" val="24-36 tháng_GDTC_ Vận động Đi trên cầu thăng bằng-Phùng Thanh Thúy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119</Words>
  <Application>Microsoft Office PowerPoint</Application>
  <PresentationFormat>Widescreen</PresentationFormat>
  <Paragraphs>26</Paragraphs>
  <Slides>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24-36 tháng_GDTC_ Vận động Đi trên cầu thăng bằng-Phùng Thanh Thúy</dc:title>
  <dc:creator>ANH BINH</dc:creator>
  <cp:lastModifiedBy>Admin</cp:lastModifiedBy>
  <cp:revision>48</cp:revision>
  <dcterms:created xsi:type="dcterms:W3CDTF">2021-10-11T03:34:08Z</dcterms:created>
  <dcterms:modified xsi:type="dcterms:W3CDTF">2021-11-10T10:14:37Z</dcterms:modified>
</cp:coreProperties>
</file>