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1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44"/>
            <a:ext cx="9162240" cy="68504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83819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TRƯỜNG MẦM NON HOA SỮA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144780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4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 TRIỂN NGÔN NGỮ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257580" y="3124200"/>
            <a:ext cx="9677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752600" y="4495800"/>
            <a:ext cx="61722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nhỡ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4 - 5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06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19" y="266699"/>
            <a:ext cx="8631219" cy="628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9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432" y="15534"/>
            <a:ext cx="9128567" cy="68424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80" y="304800"/>
            <a:ext cx="856042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1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50" y="304800"/>
            <a:ext cx="8610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18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01" y="286475"/>
            <a:ext cx="8659299" cy="619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23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38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TRƯỜNG MẦM NON HOA SỮA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Welcome</dc:creator>
  <cp:lastModifiedBy>Admin</cp:lastModifiedBy>
  <cp:revision>9</cp:revision>
  <dcterms:created xsi:type="dcterms:W3CDTF">2006-08-16T00:00:00Z</dcterms:created>
  <dcterms:modified xsi:type="dcterms:W3CDTF">2021-11-28T12:00:30Z</dcterms:modified>
</cp:coreProperties>
</file>